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3"/>
  </p:notesMasterIdLst>
  <p:sldIdLst>
    <p:sldId id="256" r:id="rId5"/>
    <p:sldId id="257" r:id="rId6"/>
    <p:sldId id="258" r:id="rId7"/>
    <p:sldId id="259" r:id="rId8"/>
    <p:sldId id="261" r:id="rId9"/>
    <p:sldId id="271" r:id="rId10"/>
    <p:sldId id="267" r:id="rId11"/>
    <p:sldId id="262" r:id="rId12"/>
    <p:sldId id="263" r:id="rId13"/>
    <p:sldId id="264" r:id="rId14"/>
    <p:sldId id="265" r:id="rId15"/>
    <p:sldId id="266" r:id="rId16"/>
    <p:sldId id="269" r:id="rId17"/>
    <p:sldId id="270"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2336"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Edwards-Smith" userId="145b71a1-d5da-43ad-946b-3946ccca4acd" providerId="ADAL" clId="{23609225-1513-4EC0-8843-30448374A2E3}"/>
    <pc:docChg chg="custSel modSld">
      <pc:chgData name="Clare Edwards-Smith" userId="145b71a1-d5da-43ad-946b-3946ccca4acd" providerId="ADAL" clId="{23609225-1513-4EC0-8843-30448374A2E3}" dt="2024-03-08T16:00:46.769" v="1" actId="478"/>
      <pc:docMkLst>
        <pc:docMk/>
      </pc:docMkLst>
      <pc:sldChg chg="delSp modSp mod">
        <pc:chgData name="Clare Edwards-Smith" userId="145b71a1-d5da-43ad-946b-3946ccca4acd" providerId="ADAL" clId="{23609225-1513-4EC0-8843-30448374A2E3}" dt="2024-03-08T16:00:46.769" v="1" actId="478"/>
        <pc:sldMkLst>
          <pc:docMk/>
          <pc:sldMk cId="4264481118" sldId="256"/>
        </pc:sldMkLst>
        <pc:spChg chg="del mod">
          <ac:chgData name="Clare Edwards-Smith" userId="145b71a1-d5da-43ad-946b-3946ccca4acd" providerId="ADAL" clId="{23609225-1513-4EC0-8843-30448374A2E3}" dt="2024-03-08T16:00:46.769" v="1" actId="478"/>
          <ac:spMkLst>
            <pc:docMk/>
            <pc:sldMk cId="4264481118" sldId="256"/>
            <ac:spMk id="3" creationId="{2430E4B7-E60A-0137-8259-2A4AA6B7F74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B90AE-1522-4F7F-8597-4C7BD25E97D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8BF828-5B15-490A-9953-6CFD9DAECB15}">
      <dgm:prSet/>
      <dgm:spPr/>
      <dgm:t>
        <a:bodyPr/>
        <a:lstStyle/>
        <a:p>
          <a:pPr>
            <a:lnSpc>
              <a:spcPct val="100000"/>
            </a:lnSpc>
          </a:pPr>
          <a:r>
            <a:rPr lang="en-GB"/>
            <a:t>Level A – Awareness</a:t>
          </a:r>
          <a:endParaRPr lang="en-US"/>
        </a:p>
      </dgm:t>
    </dgm:pt>
    <dgm:pt modelId="{AFFDE5DF-8355-4DAC-874D-B4EF7FDAFD65}" type="parTrans" cxnId="{DABFC243-7468-406C-85E5-02A3749B4084}">
      <dgm:prSet/>
      <dgm:spPr/>
      <dgm:t>
        <a:bodyPr/>
        <a:lstStyle/>
        <a:p>
          <a:endParaRPr lang="en-US"/>
        </a:p>
      </dgm:t>
    </dgm:pt>
    <dgm:pt modelId="{ED931699-A87F-45F2-8AAB-AD5EEDBD29D2}" type="sibTrans" cxnId="{DABFC243-7468-406C-85E5-02A3749B4084}">
      <dgm:prSet/>
      <dgm:spPr/>
      <dgm:t>
        <a:bodyPr/>
        <a:lstStyle/>
        <a:p>
          <a:endParaRPr lang="en-US"/>
        </a:p>
      </dgm:t>
    </dgm:pt>
    <dgm:pt modelId="{00C495D6-B443-47A0-BE3D-4E1A76D048FF}">
      <dgm:prSet custT="1"/>
      <dgm:spPr/>
      <dgm:t>
        <a:bodyPr/>
        <a:lstStyle/>
        <a:p>
          <a:pPr>
            <a:lnSpc>
              <a:spcPct val="100000"/>
            </a:lnSpc>
          </a:pPr>
          <a:r>
            <a:rPr lang="en-GB" sz="2000" dirty="0"/>
            <a:t>Restricted functions</a:t>
          </a:r>
          <a:endParaRPr lang="en-US" sz="2000" dirty="0"/>
        </a:p>
      </dgm:t>
    </dgm:pt>
    <dgm:pt modelId="{3E24EAAE-7377-49F7-92E2-3A802C32F89B}" type="parTrans" cxnId="{CDAD5390-0BFD-4F16-86FA-0FFC8F53F254}">
      <dgm:prSet/>
      <dgm:spPr/>
      <dgm:t>
        <a:bodyPr/>
        <a:lstStyle/>
        <a:p>
          <a:endParaRPr lang="en-US"/>
        </a:p>
      </dgm:t>
    </dgm:pt>
    <dgm:pt modelId="{6F74716D-4D2B-4793-A568-9E69B816D423}" type="sibTrans" cxnId="{CDAD5390-0BFD-4F16-86FA-0FFC8F53F254}">
      <dgm:prSet/>
      <dgm:spPr/>
      <dgm:t>
        <a:bodyPr/>
        <a:lstStyle/>
        <a:p>
          <a:endParaRPr lang="en-US"/>
        </a:p>
      </dgm:t>
    </dgm:pt>
    <dgm:pt modelId="{0744E9E8-FB9C-4A38-B055-AB46508AE9E2}">
      <dgm:prSet custT="1"/>
      <dgm:spPr/>
      <dgm:t>
        <a:bodyPr/>
        <a:lstStyle/>
        <a:p>
          <a:pPr>
            <a:lnSpc>
              <a:spcPct val="100000"/>
            </a:lnSpc>
          </a:pPr>
          <a:r>
            <a:rPr lang="en-GB" sz="2000" dirty="0"/>
            <a:t>RBCA’s roles</a:t>
          </a:r>
          <a:endParaRPr lang="en-US" sz="2000" dirty="0"/>
        </a:p>
      </dgm:t>
    </dgm:pt>
    <dgm:pt modelId="{606F7254-0898-436E-8CA1-06167F3F34EE}" type="parTrans" cxnId="{7DD6262F-DF4B-4FD1-8337-02863140EDED}">
      <dgm:prSet/>
      <dgm:spPr/>
      <dgm:t>
        <a:bodyPr/>
        <a:lstStyle/>
        <a:p>
          <a:endParaRPr lang="en-US"/>
        </a:p>
      </dgm:t>
    </dgm:pt>
    <dgm:pt modelId="{08BB5B76-3BDC-4E44-8887-95E0A0BBC67D}" type="sibTrans" cxnId="{7DD6262F-DF4B-4FD1-8337-02863140EDED}">
      <dgm:prSet/>
      <dgm:spPr/>
      <dgm:t>
        <a:bodyPr/>
        <a:lstStyle/>
        <a:p>
          <a:endParaRPr lang="en-US"/>
        </a:p>
      </dgm:t>
    </dgm:pt>
    <dgm:pt modelId="{AD48DC67-582C-490E-A4E2-56BA4BD9CBCC}">
      <dgm:prSet/>
      <dgm:spPr/>
      <dgm:t>
        <a:bodyPr/>
        <a:lstStyle/>
        <a:p>
          <a:pPr>
            <a:lnSpc>
              <a:spcPct val="100000"/>
            </a:lnSpc>
          </a:pPr>
          <a:r>
            <a:rPr lang="en-GB"/>
            <a:t>Level B – Appreciation</a:t>
          </a:r>
          <a:endParaRPr lang="en-US"/>
        </a:p>
      </dgm:t>
    </dgm:pt>
    <dgm:pt modelId="{1A0937DC-33D0-4FC6-9664-B1B30498D6C1}" type="parTrans" cxnId="{B2B1CCF3-5BD9-4ED6-8944-82310561B8BB}">
      <dgm:prSet/>
      <dgm:spPr/>
      <dgm:t>
        <a:bodyPr/>
        <a:lstStyle/>
        <a:p>
          <a:endParaRPr lang="en-US"/>
        </a:p>
      </dgm:t>
    </dgm:pt>
    <dgm:pt modelId="{FB813FAF-2ED8-4EA3-B625-CE233302DA8D}" type="sibTrans" cxnId="{B2B1CCF3-5BD9-4ED6-8944-82310561B8BB}">
      <dgm:prSet/>
      <dgm:spPr/>
      <dgm:t>
        <a:bodyPr/>
        <a:lstStyle/>
        <a:p>
          <a:endParaRPr lang="en-US"/>
        </a:p>
      </dgm:t>
    </dgm:pt>
    <dgm:pt modelId="{FAEE71F2-33EF-414F-903B-ABDA48377279}">
      <dgm:prSet custT="1"/>
      <dgm:spPr/>
      <dgm:t>
        <a:bodyPr/>
        <a:lstStyle/>
        <a:p>
          <a:pPr>
            <a:lnSpc>
              <a:spcPct val="100000"/>
            </a:lnSpc>
          </a:pPr>
          <a:r>
            <a:rPr lang="en-GB" sz="2000" dirty="0"/>
            <a:t>Roles of individuals – admin, inspectors, managers &amp; </a:t>
          </a:r>
          <a:r>
            <a:rPr lang="en-GB" sz="2000" dirty="0" err="1"/>
            <a:t>Dutyholder</a:t>
          </a:r>
          <a:r>
            <a:rPr lang="en-GB" sz="2000" dirty="0"/>
            <a:t> responsibilities</a:t>
          </a:r>
          <a:endParaRPr lang="en-US" sz="2000" dirty="0"/>
        </a:p>
      </dgm:t>
    </dgm:pt>
    <dgm:pt modelId="{6B7B7CAF-E653-44B2-965B-BA2886AD6409}" type="parTrans" cxnId="{C920F395-A4AE-430A-A307-A141AEB4DBA6}">
      <dgm:prSet/>
      <dgm:spPr/>
      <dgm:t>
        <a:bodyPr/>
        <a:lstStyle/>
        <a:p>
          <a:endParaRPr lang="en-US"/>
        </a:p>
      </dgm:t>
    </dgm:pt>
    <dgm:pt modelId="{3A0F1569-3A9F-41BF-B768-32EB78B63AFD}" type="sibTrans" cxnId="{C920F395-A4AE-430A-A307-A141AEB4DBA6}">
      <dgm:prSet/>
      <dgm:spPr/>
      <dgm:t>
        <a:bodyPr/>
        <a:lstStyle/>
        <a:p>
          <a:endParaRPr lang="en-US"/>
        </a:p>
      </dgm:t>
    </dgm:pt>
    <dgm:pt modelId="{93E5CF47-615E-40BC-BF84-475B48131EB2}">
      <dgm:prSet custT="1"/>
      <dgm:spPr/>
      <dgm:t>
        <a:bodyPr/>
        <a:lstStyle/>
        <a:p>
          <a:pPr>
            <a:lnSpc>
              <a:spcPct val="100000"/>
            </a:lnSpc>
          </a:pPr>
          <a:r>
            <a:rPr lang="en-GB" sz="2000" dirty="0"/>
            <a:t>Processes associated with delivery</a:t>
          </a:r>
          <a:endParaRPr lang="en-US" sz="2000" dirty="0"/>
        </a:p>
      </dgm:t>
    </dgm:pt>
    <dgm:pt modelId="{8004018E-7BC8-4FE5-8C9D-67A26AFA488E}" type="parTrans" cxnId="{307211E2-C325-48B4-8912-607CA2B866F5}">
      <dgm:prSet/>
      <dgm:spPr/>
      <dgm:t>
        <a:bodyPr/>
        <a:lstStyle/>
        <a:p>
          <a:endParaRPr lang="en-US"/>
        </a:p>
      </dgm:t>
    </dgm:pt>
    <dgm:pt modelId="{26AB36CE-5131-432C-B866-74B47B516A63}" type="sibTrans" cxnId="{307211E2-C325-48B4-8912-607CA2B866F5}">
      <dgm:prSet/>
      <dgm:spPr/>
      <dgm:t>
        <a:bodyPr/>
        <a:lstStyle/>
        <a:p>
          <a:endParaRPr lang="en-US"/>
        </a:p>
      </dgm:t>
    </dgm:pt>
    <dgm:pt modelId="{E5CF001B-3FC4-4A25-A140-DCEEA16B3F24}">
      <dgm:prSet/>
      <dgm:spPr/>
      <dgm:t>
        <a:bodyPr/>
        <a:lstStyle/>
        <a:p>
          <a:pPr>
            <a:lnSpc>
              <a:spcPct val="100000"/>
            </a:lnSpc>
          </a:pPr>
          <a:r>
            <a:rPr lang="en-GB"/>
            <a:t>Level C – Understanding</a:t>
          </a:r>
          <a:endParaRPr lang="en-US"/>
        </a:p>
      </dgm:t>
    </dgm:pt>
    <dgm:pt modelId="{7E4FAE73-0D27-4FFB-A742-398D5F5A19FE}" type="parTrans" cxnId="{3E0EA852-F801-442E-B539-D2F308084D9C}">
      <dgm:prSet/>
      <dgm:spPr/>
      <dgm:t>
        <a:bodyPr/>
        <a:lstStyle/>
        <a:p>
          <a:endParaRPr lang="en-US"/>
        </a:p>
      </dgm:t>
    </dgm:pt>
    <dgm:pt modelId="{84E72513-5F6C-426F-B421-24D00E9BAD9B}" type="sibTrans" cxnId="{3E0EA852-F801-442E-B539-D2F308084D9C}">
      <dgm:prSet/>
      <dgm:spPr/>
      <dgm:t>
        <a:bodyPr/>
        <a:lstStyle/>
        <a:p>
          <a:endParaRPr lang="en-US"/>
        </a:p>
      </dgm:t>
    </dgm:pt>
    <dgm:pt modelId="{269B712C-25B4-4994-A8DF-5DA72DA65570}">
      <dgm:prSet custT="1"/>
      <dgm:spPr/>
      <dgm:t>
        <a:bodyPr/>
        <a:lstStyle/>
        <a:p>
          <a:pPr>
            <a:lnSpc>
              <a:spcPct val="100000"/>
            </a:lnSpc>
          </a:pPr>
          <a:r>
            <a:rPr lang="en-GB" sz="2000" dirty="0"/>
            <a:t>Functional delivery per the RBI Code of Conduct</a:t>
          </a:r>
          <a:endParaRPr lang="en-US" sz="2000" dirty="0"/>
        </a:p>
      </dgm:t>
    </dgm:pt>
    <dgm:pt modelId="{A66AF282-A02D-4108-A883-65DFB6F2AF98}" type="parTrans" cxnId="{D1BB4DE9-D9C7-4474-9F78-CFEE3726DC8E}">
      <dgm:prSet/>
      <dgm:spPr/>
      <dgm:t>
        <a:bodyPr/>
        <a:lstStyle/>
        <a:p>
          <a:endParaRPr lang="en-US"/>
        </a:p>
      </dgm:t>
    </dgm:pt>
    <dgm:pt modelId="{0D627B99-369C-4585-A9E2-82FA6AE96290}" type="sibTrans" cxnId="{D1BB4DE9-D9C7-4474-9F78-CFEE3726DC8E}">
      <dgm:prSet/>
      <dgm:spPr/>
      <dgm:t>
        <a:bodyPr/>
        <a:lstStyle/>
        <a:p>
          <a:endParaRPr lang="en-US"/>
        </a:p>
      </dgm:t>
    </dgm:pt>
    <dgm:pt modelId="{0AB39931-A7BB-47A3-9AE1-922413D47C26}">
      <dgm:prSet/>
      <dgm:spPr/>
      <dgm:t>
        <a:bodyPr/>
        <a:lstStyle/>
        <a:p>
          <a:pPr>
            <a:lnSpc>
              <a:spcPct val="100000"/>
            </a:lnSpc>
          </a:pPr>
          <a:r>
            <a:rPr lang="en-GB"/>
            <a:t>Level D – Comprehensive understanding</a:t>
          </a:r>
          <a:endParaRPr lang="en-US"/>
        </a:p>
      </dgm:t>
    </dgm:pt>
    <dgm:pt modelId="{22386C98-3281-4E20-9A06-79CAC78D0B16}" type="parTrans" cxnId="{009673A8-3709-4B9A-833F-B88FC828ECDF}">
      <dgm:prSet/>
      <dgm:spPr/>
      <dgm:t>
        <a:bodyPr/>
        <a:lstStyle/>
        <a:p>
          <a:endParaRPr lang="en-US"/>
        </a:p>
      </dgm:t>
    </dgm:pt>
    <dgm:pt modelId="{853BDF06-E6C8-4322-9D15-ECBA8F475F1B}" type="sibTrans" cxnId="{009673A8-3709-4B9A-833F-B88FC828ECDF}">
      <dgm:prSet/>
      <dgm:spPr/>
      <dgm:t>
        <a:bodyPr/>
        <a:lstStyle/>
        <a:p>
          <a:endParaRPr lang="en-US"/>
        </a:p>
      </dgm:t>
    </dgm:pt>
    <dgm:pt modelId="{9D2163A3-7393-4557-A9FC-2FE7442CBCE6}">
      <dgm:prSet custT="1"/>
      <dgm:spPr/>
      <dgm:t>
        <a:bodyPr/>
        <a:lstStyle/>
        <a:p>
          <a:pPr>
            <a:lnSpc>
              <a:spcPct val="100000"/>
            </a:lnSpc>
          </a:pPr>
          <a:r>
            <a:rPr lang="en-GB" sz="2000" dirty="0"/>
            <a:t>Functional delivery per the RBI CoC, including non-standard buildings and HRBs</a:t>
          </a:r>
          <a:endParaRPr lang="en-US" sz="2000" dirty="0"/>
        </a:p>
      </dgm:t>
    </dgm:pt>
    <dgm:pt modelId="{19090D31-33C1-482A-AB68-42BC807C09B5}" type="parTrans" cxnId="{AA564F14-4AC0-4579-A394-3453B7FB8ECF}">
      <dgm:prSet/>
      <dgm:spPr/>
      <dgm:t>
        <a:bodyPr/>
        <a:lstStyle/>
        <a:p>
          <a:endParaRPr lang="en-US"/>
        </a:p>
      </dgm:t>
    </dgm:pt>
    <dgm:pt modelId="{DE64A326-F58D-445E-B5F9-B0DA69D572A0}" type="sibTrans" cxnId="{AA564F14-4AC0-4579-A394-3453B7FB8ECF}">
      <dgm:prSet/>
      <dgm:spPr/>
      <dgm:t>
        <a:bodyPr/>
        <a:lstStyle/>
        <a:p>
          <a:endParaRPr lang="en-US"/>
        </a:p>
      </dgm:t>
    </dgm:pt>
    <dgm:pt modelId="{81B84829-760F-4FA6-8B6D-7971174DD920}" type="pres">
      <dgm:prSet presAssocID="{E1AB90AE-1522-4F7F-8597-4C7BD25E97DA}" presName="root" presStyleCnt="0">
        <dgm:presLayoutVars>
          <dgm:dir/>
          <dgm:resizeHandles val="exact"/>
        </dgm:presLayoutVars>
      </dgm:prSet>
      <dgm:spPr/>
    </dgm:pt>
    <dgm:pt modelId="{B6FF508A-CF41-4284-830D-EBDDB78F00B4}" type="pres">
      <dgm:prSet presAssocID="{BE8BF828-5B15-490A-9953-6CFD9DAECB15}" presName="compNode" presStyleCnt="0"/>
      <dgm:spPr/>
    </dgm:pt>
    <dgm:pt modelId="{FF177B38-415F-4EFF-A7CE-A4DD1853C771}" type="pres">
      <dgm:prSet presAssocID="{BE8BF828-5B15-490A-9953-6CFD9DAECB15}" presName="bgRect" presStyleLbl="bgShp" presStyleIdx="0" presStyleCnt="4"/>
      <dgm:spPr/>
    </dgm:pt>
    <dgm:pt modelId="{45E6D33B-3A6E-4EBF-B24A-05714A8FA98A}" type="pres">
      <dgm:prSet presAssocID="{BE8BF828-5B15-490A-9953-6CFD9DAECB1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7BD93C05-11DE-4504-BB93-90EC7D11B593}" type="pres">
      <dgm:prSet presAssocID="{BE8BF828-5B15-490A-9953-6CFD9DAECB15}" presName="spaceRect" presStyleCnt="0"/>
      <dgm:spPr/>
    </dgm:pt>
    <dgm:pt modelId="{62E28C31-30DB-4639-8B2A-8BA350661138}" type="pres">
      <dgm:prSet presAssocID="{BE8BF828-5B15-490A-9953-6CFD9DAECB15}" presName="parTx" presStyleLbl="revTx" presStyleIdx="0" presStyleCnt="8">
        <dgm:presLayoutVars>
          <dgm:chMax val="0"/>
          <dgm:chPref val="0"/>
        </dgm:presLayoutVars>
      </dgm:prSet>
      <dgm:spPr/>
    </dgm:pt>
    <dgm:pt modelId="{B47027DA-6675-42BC-9DBB-ACBFFF1A3929}" type="pres">
      <dgm:prSet presAssocID="{BE8BF828-5B15-490A-9953-6CFD9DAECB15}" presName="desTx" presStyleLbl="revTx" presStyleIdx="1" presStyleCnt="8">
        <dgm:presLayoutVars/>
      </dgm:prSet>
      <dgm:spPr/>
    </dgm:pt>
    <dgm:pt modelId="{8F421520-D992-4EAE-B90B-900A5697C61A}" type="pres">
      <dgm:prSet presAssocID="{ED931699-A87F-45F2-8AAB-AD5EEDBD29D2}" presName="sibTrans" presStyleCnt="0"/>
      <dgm:spPr/>
    </dgm:pt>
    <dgm:pt modelId="{A6F71367-A8F3-4EE1-A5E5-6B92D47951C8}" type="pres">
      <dgm:prSet presAssocID="{AD48DC67-582C-490E-A4E2-56BA4BD9CBCC}" presName="compNode" presStyleCnt="0"/>
      <dgm:spPr/>
    </dgm:pt>
    <dgm:pt modelId="{F97C8BEC-77BC-4AD6-87BF-26332DC03D1B}" type="pres">
      <dgm:prSet presAssocID="{AD48DC67-582C-490E-A4E2-56BA4BD9CBCC}" presName="bgRect" presStyleLbl="bgShp" presStyleIdx="1" presStyleCnt="4"/>
      <dgm:spPr/>
    </dgm:pt>
    <dgm:pt modelId="{843A2154-917F-4691-8ED5-0BB4DA2B8F60}" type="pres">
      <dgm:prSet presAssocID="{AD48DC67-582C-490E-A4E2-56BA4BD9CBC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D1E2341D-2AD2-44CF-9AA8-D918CE96D62A}" type="pres">
      <dgm:prSet presAssocID="{AD48DC67-582C-490E-A4E2-56BA4BD9CBCC}" presName="spaceRect" presStyleCnt="0"/>
      <dgm:spPr/>
    </dgm:pt>
    <dgm:pt modelId="{0ED3BA26-8C52-4FD7-88EB-23AD7DC363BE}" type="pres">
      <dgm:prSet presAssocID="{AD48DC67-582C-490E-A4E2-56BA4BD9CBCC}" presName="parTx" presStyleLbl="revTx" presStyleIdx="2" presStyleCnt="8">
        <dgm:presLayoutVars>
          <dgm:chMax val="0"/>
          <dgm:chPref val="0"/>
        </dgm:presLayoutVars>
      </dgm:prSet>
      <dgm:spPr/>
    </dgm:pt>
    <dgm:pt modelId="{F22A45B2-84B1-40E9-B36C-629612A62C40}" type="pres">
      <dgm:prSet presAssocID="{AD48DC67-582C-490E-A4E2-56BA4BD9CBCC}" presName="desTx" presStyleLbl="revTx" presStyleIdx="3" presStyleCnt="8">
        <dgm:presLayoutVars/>
      </dgm:prSet>
      <dgm:spPr/>
    </dgm:pt>
    <dgm:pt modelId="{AB60DF47-CE81-4333-89B9-44EA740CC23E}" type="pres">
      <dgm:prSet presAssocID="{FB813FAF-2ED8-4EA3-B625-CE233302DA8D}" presName="sibTrans" presStyleCnt="0"/>
      <dgm:spPr/>
    </dgm:pt>
    <dgm:pt modelId="{AE51FE5E-B719-4710-B76C-4B3E9DB56F03}" type="pres">
      <dgm:prSet presAssocID="{E5CF001B-3FC4-4A25-A140-DCEEA16B3F24}" presName="compNode" presStyleCnt="0"/>
      <dgm:spPr/>
    </dgm:pt>
    <dgm:pt modelId="{47F78ED2-E68A-4F9F-9F0A-BD684A658DAC}" type="pres">
      <dgm:prSet presAssocID="{E5CF001B-3FC4-4A25-A140-DCEEA16B3F24}" presName="bgRect" presStyleLbl="bgShp" presStyleIdx="2" presStyleCnt="4"/>
      <dgm:spPr/>
    </dgm:pt>
    <dgm:pt modelId="{C8778BDA-D712-4BC9-B134-2922B2FD07B5}" type="pres">
      <dgm:prSet presAssocID="{E5CF001B-3FC4-4A25-A140-DCEEA16B3F2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gister"/>
        </a:ext>
      </dgm:extLst>
    </dgm:pt>
    <dgm:pt modelId="{781FC6FF-802A-4BCD-A306-50AD4C363A4D}" type="pres">
      <dgm:prSet presAssocID="{E5CF001B-3FC4-4A25-A140-DCEEA16B3F24}" presName="spaceRect" presStyleCnt="0"/>
      <dgm:spPr/>
    </dgm:pt>
    <dgm:pt modelId="{9A1A239A-2322-42BC-A937-EC34DDB3235D}" type="pres">
      <dgm:prSet presAssocID="{E5CF001B-3FC4-4A25-A140-DCEEA16B3F24}" presName="parTx" presStyleLbl="revTx" presStyleIdx="4" presStyleCnt="8">
        <dgm:presLayoutVars>
          <dgm:chMax val="0"/>
          <dgm:chPref val="0"/>
        </dgm:presLayoutVars>
      </dgm:prSet>
      <dgm:spPr/>
    </dgm:pt>
    <dgm:pt modelId="{54CB39AF-C60E-46C3-A224-99817D8CDB07}" type="pres">
      <dgm:prSet presAssocID="{E5CF001B-3FC4-4A25-A140-DCEEA16B3F24}" presName="desTx" presStyleLbl="revTx" presStyleIdx="5" presStyleCnt="8">
        <dgm:presLayoutVars/>
      </dgm:prSet>
      <dgm:spPr/>
    </dgm:pt>
    <dgm:pt modelId="{BE004895-80D9-4571-8B59-22E8C669C23B}" type="pres">
      <dgm:prSet presAssocID="{84E72513-5F6C-426F-B421-24D00E9BAD9B}" presName="sibTrans" presStyleCnt="0"/>
      <dgm:spPr/>
    </dgm:pt>
    <dgm:pt modelId="{A0A51E61-30D4-4FB2-9475-91A11B7CED9F}" type="pres">
      <dgm:prSet presAssocID="{0AB39931-A7BB-47A3-9AE1-922413D47C26}" presName="compNode" presStyleCnt="0"/>
      <dgm:spPr/>
    </dgm:pt>
    <dgm:pt modelId="{C679CEDA-84CB-4201-AC2C-27D6E83A160E}" type="pres">
      <dgm:prSet presAssocID="{0AB39931-A7BB-47A3-9AE1-922413D47C26}" presName="bgRect" presStyleLbl="bgShp" presStyleIdx="3" presStyleCnt="4"/>
      <dgm:spPr/>
    </dgm:pt>
    <dgm:pt modelId="{1780C3EE-CD35-421B-A953-7091F2B49E90}" type="pres">
      <dgm:prSet presAssocID="{0AB39931-A7BB-47A3-9AE1-922413D47C2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6A7799E2-6216-439E-8083-F273F3B1BA7B}" type="pres">
      <dgm:prSet presAssocID="{0AB39931-A7BB-47A3-9AE1-922413D47C26}" presName="spaceRect" presStyleCnt="0"/>
      <dgm:spPr/>
    </dgm:pt>
    <dgm:pt modelId="{5989A08F-2CE9-4FEF-8225-3D3FAFA72893}" type="pres">
      <dgm:prSet presAssocID="{0AB39931-A7BB-47A3-9AE1-922413D47C26}" presName="parTx" presStyleLbl="revTx" presStyleIdx="6" presStyleCnt="8">
        <dgm:presLayoutVars>
          <dgm:chMax val="0"/>
          <dgm:chPref val="0"/>
        </dgm:presLayoutVars>
      </dgm:prSet>
      <dgm:spPr/>
    </dgm:pt>
    <dgm:pt modelId="{5426AFE3-2CEE-4773-9F63-7DC94F71244A}" type="pres">
      <dgm:prSet presAssocID="{0AB39931-A7BB-47A3-9AE1-922413D47C26}" presName="desTx" presStyleLbl="revTx" presStyleIdx="7" presStyleCnt="8">
        <dgm:presLayoutVars/>
      </dgm:prSet>
      <dgm:spPr/>
    </dgm:pt>
  </dgm:ptLst>
  <dgm:cxnLst>
    <dgm:cxn modelId="{E2B5610B-8156-481E-9DC2-BCB90F1CEFBD}" type="presOf" srcId="{9D2163A3-7393-4557-A9FC-2FE7442CBCE6}" destId="{5426AFE3-2CEE-4773-9F63-7DC94F71244A}" srcOrd="0" destOrd="0" presId="urn:microsoft.com/office/officeart/2018/2/layout/IconVerticalSolidList"/>
    <dgm:cxn modelId="{7DCF410F-2165-4AD6-9788-79CEDF522FFE}" type="presOf" srcId="{0744E9E8-FB9C-4A38-B055-AB46508AE9E2}" destId="{B47027DA-6675-42BC-9DBB-ACBFFF1A3929}" srcOrd="0" destOrd="1" presId="urn:microsoft.com/office/officeart/2018/2/layout/IconVerticalSolidList"/>
    <dgm:cxn modelId="{AC532910-7023-45FA-9989-5C7E8852272B}" type="presOf" srcId="{AD48DC67-582C-490E-A4E2-56BA4BD9CBCC}" destId="{0ED3BA26-8C52-4FD7-88EB-23AD7DC363BE}" srcOrd="0" destOrd="0" presId="urn:microsoft.com/office/officeart/2018/2/layout/IconVerticalSolidList"/>
    <dgm:cxn modelId="{AA564F14-4AC0-4579-A394-3453B7FB8ECF}" srcId="{0AB39931-A7BB-47A3-9AE1-922413D47C26}" destId="{9D2163A3-7393-4557-A9FC-2FE7442CBCE6}" srcOrd="0" destOrd="0" parTransId="{19090D31-33C1-482A-AB68-42BC807C09B5}" sibTransId="{DE64A326-F58D-445E-B5F9-B0DA69D572A0}"/>
    <dgm:cxn modelId="{2685841C-595D-4012-B2B9-7F39552F4EFE}" type="presOf" srcId="{93E5CF47-615E-40BC-BF84-475B48131EB2}" destId="{F22A45B2-84B1-40E9-B36C-629612A62C40}" srcOrd="0" destOrd="1" presId="urn:microsoft.com/office/officeart/2018/2/layout/IconVerticalSolidList"/>
    <dgm:cxn modelId="{E03F0827-F9BA-45C9-ACB0-5DE936AB5C07}" type="presOf" srcId="{0AB39931-A7BB-47A3-9AE1-922413D47C26}" destId="{5989A08F-2CE9-4FEF-8225-3D3FAFA72893}" srcOrd="0" destOrd="0" presId="urn:microsoft.com/office/officeart/2018/2/layout/IconVerticalSolidList"/>
    <dgm:cxn modelId="{7DD6262F-DF4B-4FD1-8337-02863140EDED}" srcId="{BE8BF828-5B15-490A-9953-6CFD9DAECB15}" destId="{0744E9E8-FB9C-4A38-B055-AB46508AE9E2}" srcOrd="1" destOrd="0" parTransId="{606F7254-0898-436E-8CA1-06167F3F34EE}" sibTransId="{08BB5B76-3BDC-4E44-8887-95E0A0BBC67D}"/>
    <dgm:cxn modelId="{BEA1F939-C459-4499-918C-AC39FC8D9E9D}" type="presOf" srcId="{FAEE71F2-33EF-414F-903B-ABDA48377279}" destId="{F22A45B2-84B1-40E9-B36C-629612A62C40}" srcOrd="0" destOrd="0" presId="urn:microsoft.com/office/officeart/2018/2/layout/IconVerticalSolidList"/>
    <dgm:cxn modelId="{DABFC243-7468-406C-85E5-02A3749B4084}" srcId="{E1AB90AE-1522-4F7F-8597-4C7BD25E97DA}" destId="{BE8BF828-5B15-490A-9953-6CFD9DAECB15}" srcOrd="0" destOrd="0" parTransId="{AFFDE5DF-8355-4DAC-874D-B4EF7FDAFD65}" sibTransId="{ED931699-A87F-45F2-8AAB-AD5EEDBD29D2}"/>
    <dgm:cxn modelId="{C3B41564-CE41-4908-A69F-AC6647130844}" type="presOf" srcId="{00C495D6-B443-47A0-BE3D-4E1A76D048FF}" destId="{B47027DA-6675-42BC-9DBB-ACBFFF1A3929}" srcOrd="0" destOrd="0" presId="urn:microsoft.com/office/officeart/2018/2/layout/IconVerticalSolidList"/>
    <dgm:cxn modelId="{3E0EA852-F801-442E-B539-D2F308084D9C}" srcId="{E1AB90AE-1522-4F7F-8597-4C7BD25E97DA}" destId="{E5CF001B-3FC4-4A25-A140-DCEEA16B3F24}" srcOrd="2" destOrd="0" parTransId="{7E4FAE73-0D27-4FFB-A742-398D5F5A19FE}" sibTransId="{84E72513-5F6C-426F-B421-24D00E9BAD9B}"/>
    <dgm:cxn modelId="{CDAD5390-0BFD-4F16-86FA-0FFC8F53F254}" srcId="{BE8BF828-5B15-490A-9953-6CFD9DAECB15}" destId="{00C495D6-B443-47A0-BE3D-4E1A76D048FF}" srcOrd="0" destOrd="0" parTransId="{3E24EAAE-7377-49F7-92E2-3A802C32F89B}" sibTransId="{6F74716D-4D2B-4793-A568-9E69B816D423}"/>
    <dgm:cxn modelId="{C920F395-A4AE-430A-A307-A141AEB4DBA6}" srcId="{AD48DC67-582C-490E-A4E2-56BA4BD9CBCC}" destId="{FAEE71F2-33EF-414F-903B-ABDA48377279}" srcOrd="0" destOrd="0" parTransId="{6B7B7CAF-E653-44B2-965B-BA2886AD6409}" sibTransId="{3A0F1569-3A9F-41BF-B768-32EB78B63AFD}"/>
    <dgm:cxn modelId="{E382E49B-18F1-4AA7-A77F-B472EF6A2BA4}" type="presOf" srcId="{E5CF001B-3FC4-4A25-A140-DCEEA16B3F24}" destId="{9A1A239A-2322-42BC-A937-EC34DDB3235D}" srcOrd="0" destOrd="0" presId="urn:microsoft.com/office/officeart/2018/2/layout/IconVerticalSolidList"/>
    <dgm:cxn modelId="{009673A8-3709-4B9A-833F-B88FC828ECDF}" srcId="{E1AB90AE-1522-4F7F-8597-4C7BD25E97DA}" destId="{0AB39931-A7BB-47A3-9AE1-922413D47C26}" srcOrd="3" destOrd="0" parTransId="{22386C98-3281-4E20-9A06-79CAC78D0B16}" sibTransId="{853BDF06-E6C8-4322-9D15-ECBA8F475F1B}"/>
    <dgm:cxn modelId="{9D9232C9-542D-4AC5-8156-87B6DD043080}" type="presOf" srcId="{E1AB90AE-1522-4F7F-8597-4C7BD25E97DA}" destId="{81B84829-760F-4FA6-8B6D-7971174DD920}" srcOrd="0" destOrd="0" presId="urn:microsoft.com/office/officeart/2018/2/layout/IconVerticalSolidList"/>
    <dgm:cxn modelId="{272D4FD8-38BC-4859-9993-4CE40BD1C4B3}" type="presOf" srcId="{BE8BF828-5B15-490A-9953-6CFD9DAECB15}" destId="{62E28C31-30DB-4639-8B2A-8BA350661138}" srcOrd="0" destOrd="0" presId="urn:microsoft.com/office/officeart/2018/2/layout/IconVerticalSolidList"/>
    <dgm:cxn modelId="{35F1ABDF-33A2-476F-BB23-84EE3C77CD3A}" type="presOf" srcId="{269B712C-25B4-4994-A8DF-5DA72DA65570}" destId="{54CB39AF-C60E-46C3-A224-99817D8CDB07}" srcOrd="0" destOrd="0" presId="urn:microsoft.com/office/officeart/2018/2/layout/IconVerticalSolidList"/>
    <dgm:cxn modelId="{307211E2-C325-48B4-8912-607CA2B866F5}" srcId="{AD48DC67-582C-490E-A4E2-56BA4BD9CBCC}" destId="{93E5CF47-615E-40BC-BF84-475B48131EB2}" srcOrd="1" destOrd="0" parTransId="{8004018E-7BC8-4FE5-8C9D-67A26AFA488E}" sibTransId="{26AB36CE-5131-432C-B866-74B47B516A63}"/>
    <dgm:cxn modelId="{D1BB4DE9-D9C7-4474-9F78-CFEE3726DC8E}" srcId="{E5CF001B-3FC4-4A25-A140-DCEEA16B3F24}" destId="{269B712C-25B4-4994-A8DF-5DA72DA65570}" srcOrd="0" destOrd="0" parTransId="{A66AF282-A02D-4108-A883-65DFB6F2AF98}" sibTransId="{0D627B99-369C-4585-A9E2-82FA6AE96290}"/>
    <dgm:cxn modelId="{B2B1CCF3-5BD9-4ED6-8944-82310561B8BB}" srcId="{E1AB90AE-1522-4F7F-8597-4C7BD25E97DA}" destId="{AD48DC67-582C-490E-A4E2-56BA4BD9CBCC}" srcOrd="1" destOrd="0" parTransId="{1A0937DC-33D0-4FC6-9664-B1B30498D6C1}" sibTransId="{FB813FAF-2ED8-4EA3-B625-CE233302DA8D}"/>
    <dgm:cxn modelId="{86C1B46B-3E7C-4F1F-BA0D-A007EB93A4D4}" type="presParOf" srcId="{81B84829-760F-4FA6-8B6D-7971174DD920}" destId="{B6FF508A-CF41-4284-830D-EBDDB78F00B4}" srcOrd="0" destOrd="0" presId="urn:microsoft.com/office/officeart/2018/2/layout/IconVerticalSolidList"/>
    <dgm:cxn modelId="{B9D71714-2CE3-472D-B608-9A9FE6D1B470}" type="presParOf" srcId="{B6FF508A-CF41-4284-830D-EBDDB78F00B4}" destId="{FF177B38-415F-4EFF-A7CE-A4DD1853C771}" srcOrd="0" destOrd="0" presId="urn:microsoft.com/office/officeart/2018/2/layout/IconVerticalSolidList"/>
    <dgm:cxn modelId="{A4E839E7-B9C5-4153-88D6-FC574BDDD50D}" type="presParOf" srcId="{B6FF508A-CF41-4284-830D-EBDDB78F00B4}" destId="{45E6D33B-3A6E-4EBF-B24A-05714A8FA98A}" srcOrd="1" destOrd="0" presId="urn:microsoft.com/office/officeart/2018/2/layout/IconVerticalSolidList"/>
    <dgm:cxn modelId="{BB8D2427-A410-4663-8BD6-7DD4345AC51A}" type="presParOf" srcId="{B6FF508A-CF41-4284-830D-EBDDB78F00B4}" destId="{7BD93C05-11DE-4504-BB93-90EC7D11B593}" srcOrd="2" destOrd="0" presId="urn:microsoft.com/office/officeart/2018/2/layout/IconVerticalSolidList"/>
    <dgm:cxn modelId="{676855DE-C76E-4C80-94E8-F04C22C73F63}" type="presParOf" srcId="{B6FF508A-CF41-4284-830D-EBDDB78F00B4}" destId="{62E28C31-30DB-4639-8B2A-8BA350661138}" srcOrd="3" destOrd="0" presId="urn:microsoft.com/office/officeart/2018/2/layout/IconVerticalSolidList"/>
    <dgm:cxn modelId="{9924066C-269E-4B6A-9297-42E528B451FB}" type="presParOf" srcId="{B6FF508A-CF41-4284-830D-EBDDB78F00B4}" destId="{B47027DA-6675-42BC-9DBB-ACBFFF1A3929}" srcOrd="4" destOrd="0" presId="urn:microsoft.com/office/officeart/2018/2/layout/IconVerticalSolidList"/>
    <dgm:cxn modelId="{152CD182-C1DF-497E-9AE9-1767811C2933}" type="presParOf" srcId="{81B84829-760F-4FA6-8B6D-7971174DD920}" destId="{8F421520-D992-4EAE-B90B-900A5697C61A}" srcOrd="1" destOrd="0" presId="urn:microsoft.com/office/officeart/2018/2/layout/IconVerticalSolidList"/>
    <dgm:cxn modelId="{2E121872-CE5F-434F-8D86-D82677C86E0A}" type="presParOf" srcId="{81B84829-760F-4FA6-8B6D-7971174DD920}" destId="{A6F71367-A8F3-4EE1-A5E5-6B92D47951C8}" srcOrd="2" destOrd="0" presId="urn:microsoft.com/office/officeart/2018/2/layout/IconVerticalSolidList"/>
    <dgm:cxn modelId="{11F69146-FD89-42B8-B7BB-359E618F05DC}" type="presParOf" srcId="{A6F71367-A8F3-4EE1-A5E5-6B92D47951C8}" destId="{F97C8BEC-77BC-4AD6-87BF-26332DC03D1B}" srcOrd="0" destOrd="0" presId="urn:microsoft.com/office/officeart/2018/2/layout/IconVerticalSolidList"/>
    <dgm:cxn modelId="{CF0B1278-AB37-4F49-BFAB-7737886ECF22}" type="presParOf" srcId="{A6F71367-A8F3-4EE1-A5E5-6B92D47951C8}" destId="{843A2154-917F-4691-8ED5-0BB4DA2B8F60}" srcOrd="1" destOrd="0" presId="urn:microsoft.com/office/officeart/2018/2/layout/IconVerticalSolidList"/>
    <dgm:cxn modelId="{36B19B5A-683A-48A8-A089-1654FE63DCA5}" type="presParOf" srcId="{A6F71367-A8F3-4EE1-A5E5-6B92D47951C8}" destId="{D1E2341D-2AD2-44CF-9AA8-D918CE96D62A}" srcOrd="2" destOrd="0" presId="urn:microsoft.com/office/officeart/2018/2/layout/IconVerticalSolidList"/>
    <dgm:cxn modelId="{4971AD68-16EE-459F-AF7E-35737FA294D9}" type="presParOf" srcId="{A6F71367-A8F3-4EE1-A5E5-6B92D47951C8}" destId="{0ED3BA26-8C52-4FD7-88EB-23AD7DC363BE}" srcOrd="3" destOrd="0" presId="urn:microsoft.com/office/officeart/2018/2/layout/IconVerticalSolidList"/>
    <dgm:cxn modelId="{330FDF89-B38B-4D11-9AB9-8B0E11CBB2B2}" type="presParOf" srcId="{A6F71367-A8F3-4EE1-A5E5-6B92D47951C8}" destId="{F22A45B2-84B1-40E9-B36C-629612A62C40}" srcOrd="4" destOrd="0" presId="urn:microsoft.com/office/officeart/2018/2/layout/IconVerticalSolidList"/>
    <dgm:cxn modelId="{963A2BBC-BFC7-45D2-930A-6FB993436926}" type="presParOf" srcId="{81B84829-760F-4FA6-8B6D-7971174DD920}" destId="{AB60DF47-CE81-4333-89B9-44EA740CC23E}" srcOrd="3" destOrd="0" presId="urn:microsoft.com/office/officeart/2018/2/layout/IconVerticalSolidList"/>
    <dgm:cxn modelId="{499E6EBA-B109-4A81-A7F1-6E53E673723C}" type="presParOf" srcId="{81B84829-760F-4FA6-8B6D-7971174DD920}" destId="{AE51FE5E-B719-4710-B76C-4B3E9DB56F03}" srcOrd="4" destOrd="0" presId="urn:microsoft.com/office/officeart/2018/2/layout/IconVerticalSolidList"/>
    <dgm:cxn modelId="{E3051A56-A545-441F-8DDF-2FE52E15E051}" type="presParOf" srcId="{AE51FE5E-B719-4710-B76C-4B3E9DB56F03}" destId="{47F78ED2-E68A-4F9F-9F0A-BD684A658DAC}" srcOrd="0" destOrd="0" presId="urn:microsoft.com/office/officeart/2018/2/layout/IconVerticalSolidList"/>
    <dgm:cxn modelId="{5699E2E0-D00A-4587-8A4B-1CCD4BB4A894}" type="presParOf" srcId="{AE51FE5E-B719-4710-B76C-4B3E9DB56F03}" destId="{C8778BDA-D712-4BC9-B134-2922B2FD07B5}" srcOrd="1" destOrd="0" presId="urn:microsoft.com/office/officeart/2018/2/layout/IconVerticalSolidList"/>
    <dgm:cxn modelId="{5FAD8782-2154-4619-8B5C-F0B3C16E9D48}" type="presParOf" srcId="{AE51FE5E-B719-4710-B76C-4B3E9DB56F03}" destId="{781FC6FF-802A-4BCD-A306-50AD4C363A4D}" srcOrd="2" destOrd="0" presId="urn:microsoft.com/office/officeart/2018/2/layout/IconVerticalSolidList"/>
    <dgm:cxn modelId="{D837588F-C4AD-4421-942C-CCA7B2E4337B}" type="presParOf" srcId="{AE51FE5E-B719-4710-B76C-4B3E9DB56F03}" destId="{9A1A239A-2322-42BC-A937-EC34DDB3235D}" srcOrd="3" destOrd="0" presId="urn:microsoft.com/office/officeart/2018/2/layout/IconVerticalSolidList"/>
    <dgm:cxn modelId="{564D9F30-9947-4060-9AE0-10ED72B961E8}" type="presParOf" srcId="{AE51FE5E-B719-4710-B76C-4B3E9DB56F03}" destId="{54CB39AF-C60E-46C3-A224-99817D8CDB07}" srcOrd="4" destOrd="0" presId="urn:microsoft.com/office/officeart/2018/2/layout/IconVerticalSolidList"/>
    <dgm:cxn modelId="{FF19016C-BEDE-4C6C-87F9-8ADAC166EF24}" type="presParOf" srcId="{81B84829-760F-4FA6-8B6D-7971174DD920}" destId="{BE004895-80D9-4571-8B59-22E8C669C23B}" srcOrd="5" destOrd="0" presId="urn:microsoft.com/office/officeart/2018/2/layout/IconVerticalSolidList"/>
    <dgm:cxn modelId="{2B31F454-8EDB-4D70-801D-3EC4285D4691}" type="presParOf" srcId="{81B84829-760F-4FA6-8B6D-7971174DD920}" destId="{A0A51E61-30D4-4FB2-9475-91A11B7CED9F}" srcOrd="6" destOrd="0" presId="urn:microsoft.com/office/officeart/2018/2/layout/IconVerticalSolidList"/>
    <dgm:cxn modelId="{599ADC63-655A-4AE1-B6A8-8D97BEEBF065}" type="presParOf" srcId="{A0A51E61-30D4-4FB2-9475-91A11B7CED9F}" destId="{C679CEDA-84CB-4201-AC2C-27D6E83A160E}" srcOrd="0" destOrd="0" presId="urn:microsoft.com/office/officeart/2018/2/layout/IconVerticalSolidList"/>
    <dgm:cxn modelId="{57524442-B8A5-46A8-8A10-FF2CD3262665}" type="presParOf" srcId="{A0A51E61-30D4-4FB2-9475-91A11B7CED9F}" destId="{1780C3EE-CD35-421B-A953-7091F2B49E90}" srcOrd="1" destOrd="0" presId="urn:microsoft.com/office/officeart/2018/2/layout/IconVerticalSolidList"/>
    <dgm:cxn modelId="{46F9F8E9-908A-46B7-BCA7-4B0DA7F8CC09}" type="presParOf" srcId="{A0A51E61-30D4-4FB2-9475-91A11B7CED9F}" destId="{6A7799E2-6216-439E-8083-F273F3B1BA7B}" srcOrd="2" destOrd="0" presId="urn:microsoft.com/office/officeart/2018/2/layout/IconVerticalSolidList"/>
    <dgm:cxn modelId="{328916D4-36F7-4878-8A4B-32E5747E6EEF}" type="presParOf" srcId="{A0A51E61-30D4-4FB2-9475-91A11B7CED9F}" destId="{5989A08F-2CE9-4FEF-8225-3D3FAFA72893}" srcOrd="3" destOrd="0" presId="urn:microsoft.com/office/officeart/2018/2/layout/IconVerticalSolidList"/>
    <dgm:cxn modelId="{E2E7579B-9E93-499E-AD49-9C762098B418}" type="presParOf" srcId="{A0A51E61-30D4-4FB2-9475-91A11B7CED9F}" destId="{5426AFE3-2CEE-4773-9F63-7DC94F71244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DF32D-FF3A-43E9-92B6-7964CB8395C7}"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GB"/>
        </a:p>
      </dgm:t>
    </dgm:pt>
    <dgm:pt modelId="{75534A26-7188-448A-A7ED-60E888B8E85C}">
      <dgm:prSet phldrT="[Text]"/>
      <dgm:spPr/>
      <dgm:t>
        <a:bodyPr/>
        <a:lstStyle/>
        <a:p>
          <a:r>
            <a:rPr lang="en-GB" dirty="0">
              <a:solidFill>
                <a:schemeClr val="tx1"/>
              </a:solidFill>
            </a:rPr>
            <a:t>Taking instructions</a:t>
          </a:r>
        </a:p>
      </dgm:t>
    </dgm:pt>
    <dgm:pt modelId="{0AEEA668-9901-41BE-B75C-3B3AFBBAC683}" type="parTrans" cxnId="{B35F67B6-6863-4B13-8EB1-18876E755618}">
      <dgm:prSet/>
      <dgm:spPr/>
      <dgm:t>
        <a:bodyPr/>
        <a:lstStyle/>
        <a:p>
          <a:endParaRPr lang="en-GB"/>
        </a:p>
      </dgm:t>
    </dgm:pt>
    <dgm:pt modelId="{8201105B-DA43-4143-96F1-B745AC2AAF95}" type="sibTrans" cxnId="{B35F67B6-6863-4B13-8EB1-18876E755618}">
      <dgm:prSet/>
      <dgm:spPr/>
      <dgm:t>
        <a:bodyPr/>
        <a:lstStyle/>
        <a:p>
          <a:endParaRPr lang="en-GB"/>
        </a:p>
      </dgm:t>
    </dgm:pt>
    <dgm:pt modelId="{62776B16-81AF-49B7-A0D4-D97C0506B672}">
      <dgm:prSet phldrT="[Text]" custT="1"/>
      <dgm:spPr/>
      <dgm:t>
        <a:bodyPr/>
        <a:lstStyle/>
        <a:p>
          <a:r>
            <a:rPr lang="en-GB" sz="2000" dirty="0"/>
            <a:t>Quotes &amp; prelim notes</a:t>
          </a:r>
        </a:p>
      </dgm:t>
    </dgm:pt>
    <dgm:pt modelId="{6F9FF48B-E5D1-4F3F-BC29-1B29861265A9}" type="parTrans" cxnId="{CE0F5242-244A-4801-B1FE-16E614FBD592}">
      <dgm:prSet/>
      <dgm:spPr/>
      <dgm:t>
        <a:bodyPr/>
        <a:lstStyle/>
        <a:p>
          <a:endParaRPr lang="en-GB"/>
        </a:p>
      </dgm:t>
    </dgm:pt>
    <dgm:pt modelId="{93A06581-DBA5-4804-A2A0-75EB0CFD2524}" type="sibTrans" cxnId="{CE0F5242-244A-4801-B1FE-16E614FBD592}">
      <dgm:prSet/>
      <dgm:spPr/>
      <dgm:t>
        <a:bodyPr/>
        <a:lstStyle/>
        <a:p>
          <a:endParaRPr lang="en-GB"/>
        </a:p>
      </dgm:t>
    </dgm:pt>
    <dgm:pt modelId="{F12838EA-08FA-407B-8D00-8C93BC25286A}">
      <dgm:prSet phldrT="[Text]" custT="1"/>
      <dgm:spPr/>
      <dgm:t>
        <a:bodyPr/>
        <a:lstStyle/>
        <a:p>
          <a:r>
            <a:rPr lang="en-GB" sz="2000" dirty="0"/>
            <a:t>Establishing contract</a:t>
          </a:r>
        </a:p>
      </dgm:t>
    </dgm:pt>
    <dgm:pt modelId="{683BF584-6C44-4D6D-8F04-99E6219CAE5E}" type="parTrans" cxnId="{35B3DE3F-9C30-4BE8-88C8-1E0FD9FD0007}">
      <dgm:prSet/>
      <dgm:spPr/>
      <dgm:t>
        <a:bodyPr/>
        <a:lstStyle/>
        <a:p>
          <a:endParaRPr lang="en-GB"/>
        </a:p>
      </dgm:t>
    </dgm:pt>
    <dgm:pt modelId="{4F6D304B-CCBE-40D9-9DC6-5A52D5A84FB3}" type="sibTrans" cxnId="{35B3DE3F-9C30-4BE8-88C8-1E0FD9FD0007}">
      <dgm:prSet/>
      <dgm:spPr/>
      <dgm:t>
        <a:bodyPr/>
        <a:lstStyle/>
        <a:p>
          <a:endParaRPr lang="en-GB"/>
        </a:p>
      </dgm:t>
    </dgm:pt>
    <dgm:pt modelId="{64BF0C2A-118B-42E8-9985-625012CF1BEE}">
      <dgm:prSet phldrT="[Text]"/>
      <dgm:spPr/>
      <dgm:t>
        <a:bodyPr/>
        <a:lstStyle/>
        <a:p>
          <a:r>
            <a:rPr lang="en-GB" dirty="0">
              <a:solidFill>
                <a:schemeClr val="tx1"/>
              </a:solidFill>
            </a:rPr>
            <a:t>Checking plans</a:t>
          </a:r>
        </a:p>
      </dgm:t>
    </dgm:pt>
    <dgm:pt modelId="{AAC20931-6B08-4CA2-8247-9B8415DD2FB4}" type="parTrans" cxnId="{CBCA6412-60CE-4CA6-A32B-1D2F4787EAA6}">
      <dgm:prSet/>
      <dgm:spPr/>
      <dgm:t>
        <a:bodyPr/>
        <a:lstStyle/>
        <a:p>
          <a:endParaRPr lang="en-GB"/>
        </a:p>
      </dgm:t>
    </dgm:pt>
    <dgm:pt modelId="{19D05F30-5E5D-4AFD-97E5-68C87767B2AE}" type="sibTrans" cxnId="{CBCA6412-60CE-4CA6-A32B-1D2F4787EAA6}">
      <dgm:prSet/>
      <dgm:spPr/>
      <dgm:t>
        <a:bodyPr/>
        <a:lstStyle/>
        <a:p>
          <a:endParaRPr lang="en-GB"/>
        </a:p>
      </dgm:t>
    </dgm:pt>
    <dgm:pt modelId="{A4BE9052-EC4E-4302-A2E3-A1AEE09977E1}">
      <dgm:prSet phldrT="[Text]" custT="1"/>
      <dgm:spPr/>
      <dgm:t>
        <a:bodyPr/>
        <a:lstStyle/>
        <a:p>
          <a:r>
            <a:rPr lang="en-GB" sz="2000" dirty="0"/>
            <a:t>Issuing plan check tracker</a:t>
          </a:r>
        </a:p>
      </dgm:t>
    </dgm:pt>
    <dgm:pt modelId="{9CD6AEE1-2E22-49C3-9D37-A32F6256884F}" type="parTrans" cxnId="{264D283A-A3D8-4D40-9F2F-F133F816DDC6}">
      <dgm:prSet/>
      <dgm:spPr/>
      <dgm:t>
        <a:bodyPr/>
        <a:lstStyle/>
        <a:p>
          <a:endParaRPr lang="en-GB"/>
        </a:p>
      </dgm:t>
    </dgm:pt>
    <dgm:pt modelId="{89163EFA-D9F1-439D-9820-7C0709BA11EF}" type="sibTrans" cxnId="{264D283A-A3D8-4D40-9F2F-F133F816DDC6}">
      <dgm:prSet/>
      <dgm:spPr/>
      <dgm:t>
        <a:bodyPr/>
        <a:lstStyle/>
        <a:p>
          <a:endParaRPr lang="en-GB"/>
        </a:p>
      </dgm:t>
    </dgm:pt>
    <dgm:pt modelId="{26A28468-78BD-44C6-AFC2-965AB3BEC780}">
      <dgm:prSet phldrT="[Text]" custT="1"/>
      <dgm:spPr/>
      <dgm:t>
        <a:bodyPr/>
        <a:lstStyle/>
        <a:p>
          <a:r>
            <a:rPr lang="en-GB" sz="2000" dirty="0"/>
            <a:t>Undertaking statutory consultations</a:t>
          </a:r>
        </a:p>
      </dgm:t>
    </dgm:pt>
    <dgm:pt modelId="{7449250C-08F1-48F6-B400-4AC5D21C74F7}" type="parTrans" cxnId="{3B8A62A5-FC7F-431B-A3B8-6BB8F80502D1}">
      <dgm:prSet/>
      <dgm:spPr/>
      <dgm:t>
        <a:bodyPr/>
        <a:lstStyle/>
        <a:p>
          <a:endParaRPr lang="en-GB"/>
        </a:p>
      </dgm:t>
    </dgm:pt>
    <dgm:pt modelId="{00163E9B-2675-4EBC-9324-BF6104427E92}" type="sibTrans" cxnId="{3B8A62A5-FC7F-431B-A3B8-6BB8F80502D1}">
      <dgm:prSet/>
      <dgm:spPr/>
      <dgm:t>
        <a:bodyPr/>
        <a:lstStyle/>
        <a:p>
          <a:endParaRPr lang="en-GB"/>
        </a:p>
      </dgm:t>
    </dgm:pt>
    <dgm:pt modelId="{22434A92-CEB0-427E-9940-897E3BE4CA93}">
      <dgm:prSet phldrT="[Text]"/>
      <dgm:spPr/>
      <dgm:t>
        <a:bodyPr/>
        <a:lstStyle/>
        <a:p>
          <a:r>
            <a:rPr lang="en-GB" dirty="0">
              <a:solidFill>
                <a:schemeClr val="tx1"/>
              </a:solidFill>
            </a:rPr>
            <a:t>Site</a:t>
          </a:r>
          <a:r>
            <a:rPr lang="en-GB" dirty="0"/>
            <a:t> </a:t>
          </a:r>
          <a:r>
            <a:rPr lang="en-GB" dirty="0">
              <a:solidFill>
                <a:schemeClr val="tx1"/>
              </a:solidFill>
            </a:rPr>
            <a:t>inspections</a:t>
          </a:r>
        </a:p>
      </dgm:t>
    </dgm:pt>
    <dgm:pt modelId="{48C37D7C-3BA7-442F-AEC9-C38CE0E35486}" type="parTrans" cxnId="{1460ED1E-E21E-45EA-890D-173DA2A754D0}">
      <dgm:prSet/>
      <dgm:spPr/>
      <dgm:t>
        <a:bodyPr/>
        <a:lstStyle/>
        <a:p>
          <a:endParaRPr lang="en-GB"/>
        </a:p>
      </dgm:t>
    </dgm:pt>
    <dgm:pt modelId="{304E18C6-9F8C-4909-A643-2E9905F06681}" type="sibTrans" cxnId="{1460ED1E-E21E-45EA-890D-173DA2A754D0}">
      <dgm:prSet/>
      <dgm:spPr/>
      <dgm:t>
        <a:bodyPr/>
        <a:lstStyle/>
        <a:p>
          <a:endParaRPr lang="en-GB"/>
        </a:p>
      </dgm:t>
    </dgm:pt>
    <dgm:pt modelId="{8D734AEE-F30B-4763-AEE5-DED6BCD03296}">
      <dgm:prSet phldrT="[Text]" custT="1"/>
      <dgm:spPr/>
      <dgm:t>
        <a:bodyPr/>
        <a:lstStyle/>
        <a:p>
          <a:r>
            <a:rPr lang="en-GB" sz="2000" dirty="0"/>
            <a:t>Site inspection reports</a:t>
          </a:r>
        </a:p>
      </dgm:t>
    </dgm:pt>
    <dgm:pt modelId="{53AC52F4-07F2-4591-BB02-B05912017D9A}" type="parTrans" cxnId="{71446048-0CE4-4014-9B18-6161ECF3E189}">
      <dgm:prSet/>
      <dgm:spPr/>
      <dgm:t>
        <a:bodyPr/>
        <a:lstStyle/>
        <a:p>
          <a:endParaRPr lang="en-GB"/>
        </a:p>
      </dgm:t>
    </dgm:pt>
    <dgm:pt modelId="{71D59C61-CE6E-4FE5-83CF-70DA815C32C1}" type="sibTrans" cxnId="{71446048-0CE4-4014-9B18-6161ECF3E189}">
      <dgm:prSet/>
      <dgm:spPr/>
      <dgm:t>
        <a:bodyPr/>
        <a:lstStyle/>
        <a:p>
          <a:endParaRPr lang="en-GB"/>
        </a:p>
      </dgm:t>
    </dgm:pt>
    <dgm:pt modelId="{CFC6F260-F06D-4C6F-9CD2-F448391C6DD0}">
      <dgm:prSet phldrT="[Text]" custT="1"/>
      <dgm:spPr/>
      <dgm:t>
        <a:bodyPr/>
        <a:lstStyle/>
        <a:p>
          <a:r>
            <a:rPr lang="en-GB" sz="2000" dirty="0"/>
            <a:t>Judging compliance</a:t>
          </a:r>
        </a:p>
      </dgm:t>
    </dgm:pt>
    <dgm:pt modelId="{A2E9AA2D-1B68-4884-AAB2-4A9E2B0C5FC7}" type="parTrans" cxnId="{1F599512-20AA-4160-9F20-7007539DEE8D}">
      <dgm:prSet/>
      <dgm:spPr/>
      <dgm:t>
        <a:bodyPr/>
        <a:lstStyle/>
        <a:p>
          <a:endParaRPr lang="en-GB"/>
        </a:p>
      </dgm:t>
    </dgm:pt>
    <dgm:pt modelId="{EFDA4E3A-1F1F-4B00-88A5-856DA5519654}" type="sibTrans" cxnId="{1F599512-20AA-4160-9F20-7007539DEE8D}">
      <dgm:prSet/>
      <dgm:spPr/>
      <dgm:t>
        <a:bodyPr/>
        <a:lstStyle/>
        <a:p>
          <a:endParaRPr lang="en-GB"/>
        </a:p>
      </dgm:t>
    </dgm:pt>
    <dgm:pt modelId="{843CD6D1-FCF2-4D16-B1CB-71DF92DA54BB}">
      <dgm:prSet phldrT="[Text]" custT="1"/>
      <dgm:spPr/>
      <dgm:t>
        <a:bodyPr/>
        <a:lstStyle/>
        <a:p>
          <a:r>
            <a:rPr lang="en-GB" sz="2000" dirty="0"/>
            <a:t>Gathering information</a:t>
          </a:r>
        </a:p>
      </dgm:t>
    </dgm:pt>
    <dgm:pt modelId="{8EF833A7-11FF-4E02-81FF-703E1496DDC4}" type="parTrans" cxnId="{88DE2EE5-47B6-44D2-84FD-932793F9D438}">
      <dgm:prSet/>
      <dgm:spPr/>
      <dgm:t>
        <a:bodyPr/>
        <a:lstStyle/>
        <a:p>
          <a:endParaRPr lang="en-GB"/>
        </a:p>
      </dgm:t>
    </dgm:pt>
    <dgm:pt modelId="{A923A87C-1A63-4195-95CF-B2220B382F53}" type="sibTrans" cxnId="{88DE2EE5-47B6-44D2-84FD-932793F9D438}">
      <dgm:prSet/>
      <dgm:spPr/>
      <dgm:t>
        <a:bodyPr/>
        <a:lstStyle/>
        <a:p>
          <a:endParaRPr lang="en-GB"/>
        </a:p>
      </dgm:t>
    </dgm:pt>
    <dgm:pt modelId="{C2D81CB7-D5DB-4696-B70E-33DD3D1EEC18}">
      <dgm:prSet phldrT="[Text]" custT="1"/>
      <dgm:spPr/>
      <dgm:t>
        <a:bodyPr/>
        <a:lstStyle/>
        <a:p>
          <a:r>
            <a:rPr lang="en-GB" sz="2000" dirty="0"/>
            <a:t>Initial Notice</a:t>
          </a:r>
        </a:p>
      </dgm:t>
    </dgm:pt>
    <dgm:pt modelId="{51F26BAF-F491-46E9-BDD4-0C191B897CE8}" type="parTrans" cxnId="{D19FF8D5-4C04-4BA7-8434-7CD2B9491352}">
      <dgm:prSet/>
      <dgm:spPr/>
      <dgm:t>
        <a:bodyPr/>
        <a:lstStyle/>
        <a:p>
          <a:endParaRPr lang="en-GB"/>
        </a:p>
      </dgm:t>
    </dgm:pt>
    <dgm:pt modelId="{AD008F0E-3A6E-40BC-9605-50D1F995B855}" type="sibTrans" cxnId="{D19FF8D5-4C04-4BA7-8434-7CD2B9491352}">
      <dgm:prSet/>
      <dgm:spPr/>
      <dgm:t>
        <a:bodyPr/>
        <a:lstStyle/>
        <a:p>
          <a:endParaRPr lang="en-GB"/>
        </a:p>
      </dgm:t>
    </dgm:pt>
    <dgm:pt modelId="{13623087-FE59-42D0-9349-6A253ABAAFA7}">
      <dgm:prSet phldrT="[Text]" custT="1"/>
      <dgm:spPr/>
      <dgm:t>
        <a:bodyPr/>
        <a:lstStyle/>
        <a:p>
          <a:r>
            <a:rPr lang="en-GB" sz="2000" dirty="0"/>
            <a:t>Making amendments as required</a:t>
          </a:r>
        </a:p>
      </dgm:t>
    </dgm:pt>
    <dgm:pt modelId="{DD88B348-B2F1-4F7A-BAD5-47B34C8318AC}" type="parTrans" cxnId="{8CF8CE6E-213C-4F34-AD42-5D1316F447EB}">
      <dgm:prSet/>
      <dgm:spPr/>
      <dgm:t>
        <a:bodyPr/>
        <a:lstStyle/>
        <a:p>
          <a:endParaRPr lang="en-GB"/>
        </a:p>
      </dgm:t>
    </dgm:pt>
    <dgm:pt modelId="{FF51FF05-7580-4CF0-844C-659A5401AA3E}" type="sibTrans" cxnId="{8CF8CE6E-213C-4F34-AD42-5D1316F447EB}">
      <dgm:prSet/>
      <dgm:spPr/>
      <dgm:t>
        <a:bodyPr/>
        <a:lstStyle/>
        <a:p>
          <a:endParaRPr lang="en-GB"/>
        </a:p>
      </dgm:t>
    </dgm:pt>
    <dgm:pt modelId="{CF052F1F-0DC2-452F-8563-E16197054E73}">
      <dgm:prSet phldrT="[Text]" custT="1"/>
      <dgm:spPr/>
      <dgm:t>
        <a:bodyPr/>
        <a:lstStyle/>
        <a:p>
          <a:r>
            <a:rPr lang="en-GB" sz="2000" dirty="0"/>
            <a:t>Taking notices</a:t>
          </a:r>
        </a:p>
      </dgm:t>
    </dgm:pt>
    <dgm:pt modelId="{CCE0D73B-EFD5-4993-838A-E55A588A91C1}" type="parTrans" cxnId="{D586C5C9-1315-4CB9-A131-52F4F4F5A622}">
      <dgm:prSet/>
      <dgm:spPr/>
      <dgm:t>
        <a:bodyPr/>
        <a:lstStyle/>
        <a:p>
          <a:endParaRPr lang="en-GB"/>
        </a:p>
      </dgm:t>
    </dgm:pt>
    <dgm:pt modelId="{65ACEAE7-5352-4807-85B9-C7487252A575}" type="sibTrans" cxnId="{D586C5C9-1315-4CB9-A131-52F4F4F5A622}">
      <dgm:prSet/>
      <dgm:spPr/>
      <dgm:t>
        <a:bodyPr/>
        <a:lstStyle/>
        <a:p>
          <a:endParaRPr lang="en-GB"/>
        </a:p>
      </dgm:t>
    </dgm:pt>
    <dgm:pt modelId="{02EFA1B6-0FFA-4AC1-83EF-DDC9F67B6595}">
      <dgm:prSet phldrT="[Text]" custT="1"/>
      <dgm:spPr/>
      <dgm:t>
        <a:bodyPr/>
        <a:lstStyle/>
        <a:p>
          <a:r>
            <a:rPr lang="en-GB" sz="2000" dirty="0"/>
            <a:t>Interventions and enforcement</a:t>
          </a:r>
        </a:p>
      </dgm:t>
    </dgm:pt>
    <dgm:pt modelId="{37824D14-C28D-48F9-B237-BB370860CDE7}" type="parTrans" cxnId="{4B9DD38D-F00E-4E38-894F-D11DE4C1ED24}">
      <dgm:prSet/>
      <dgm:spPr/>
      <dgm:t>
        <a:bodyPr/>
        <a:lstStyle/>
        <a:p>
          <a:endParaRPr lang="en-GB"/>
        </a:p>
      </dgm:t>
    </dgm:pt>
    <dgm:pt modelId="{89B2D345-0C4D-43C6-9994-3C8793E6C39B}" type="sibTrans" cxnId="{4B9DD38D-F00E-4E38-894F-D11DE4C1ED24}">
      <dgm:prSet/>
      <dgm:spPr/>
      <dgm:t>
        <a:bodyPr/>
        <a:lstStyle/>
        <a:p>
          <a:endParaRPr lang="en-GB"/>
        </a:p>
      </dgm:t>
    </dgm:pt>
    <dgm:pt modelId="{ADC325C8-241E-4A07-8E6A-142C905DF139}">
      <dgm:prSet phldrT="[Text]" custT="1"/>
      <dgm:spPr/>
      <dgm:t>
        <a:bodyPr/>
        <a:lstStyle/>
        <a:p>
          <a:r>
            <a:rPr lang="en-GB" sz="2000" dirty="0"/>
            <a:t>Ensuring good com’s</a:t>
          </a:r>
        </a:p>
      </dgm:t>
    </dgm:pt>
    <dgm:pt modelId="{C347741D-F3AE-4BFC-873C-498B934E0158}" type="parTrans" cxnId="{75AC774F-83A9-4628-BA67-CA26455D65C2}">
      <dgm:prSet/>
      <dgm:spPr/>
      <dgm:t>
        <a:bodyPr/>
        <a:lstStyle/>
        <a:p>
          <a:endParaRPr lang="en-GB"/>
        </a:p>
      </dgm:t>
    </dgm:pt>
    <dgm:pt modelId="{43792DAF-6726-4F9A-BEE0-CE646964E298}" type="sibTrans" cxnId="{75AC774F-83A9-4628-BA67-CA26455D65C2}">
      <dgm:prSet/>
      <dgm:spPr/>
      <dgm:t>
        <a:bodyPr/>
        <a:lstStyle/>
        <a:p>
          <a:endParaRPr lang="en-GB"/>
        </a:p>
      </dgm:t>
    </dgm:pt>
    <dgm:pt modelId="{8B4F61BB-004A-448C-B96C-F567361A150C}">
      <dgm:prSet phldrT="[Text]"/>
      <dgm:spPr/>
      <dgm:t>
        <a:bodyPr/>
        <a:lstStyle/>
        <a:p>
          <a:r>
            <a:rPr lang="en-GB" dirty="0">
              <a:solidFill>
                <a:sysClr val="windowText" lastClr="000000"/>
              </a:solidFill>
            </a:rPr>
            <a:t>Closing out</a:t>
          </a:r>
        </a:p>
      </dgm:t>
    </dgm:pt>
    <dgm:pt modelId="{AE578FEA-E374-4FD5-B6D6-6B8333E05D47}" type="parTrans" cxnId="{5121043F-922B-46F3-8A1A-9423828B6D45}">
      <dgm:prSet/>
      <dgm:spPr/>
      <dgm:t>
        <a:bodyPr/>
        <a:lstStyle/>
        <a:p>
          <a:endParaRPr lang="en-GB"/>
        </a:p>
      </dgm:t>
    </dgm:pt>
    <dgm:pt modelId="{47DE0B1B-BDB7-4656-AA1F-D4C2E0B06AD0}" type="sibTrans" cxnId="{5121043F-922B-46F3-8A1A-9423828B6D45}">
      <dgm:prSet/>
      <dgm:spPr/>
      <dgm:t>
        <a:bodyPr/>
        <a:lstStyle/>
        <a:p>
          <a:endParaRPr lang="en-GB"/>
        </a:p>
      </dgm:t>
    </dgm:pt>
    <dgm:pt modelId="{677CCB67-056E-4076-AE50-3F5745BA8C03}">
      <dgm:prSet phldrT="[Text]" custT="1"/>
      <dgm:spPr/>
      <dgm:t>
        <a:bodyPr/>
        <a:lstStyle/>
        <a:p>
          <a:r>
            <a:rPr lang="en-GB" sz="2000" dirty="0"/>
            <a:t>Compliance Statements</a:t>
          </a:r>
        </a:p>
      </dgm:t>
    </dgm:pt>
    <dgm:pt modelId="{24C6DE7C-0615-4662-9F59-6F3301B02982}" type="parTrans" cxnId="{D4796D1D-144A-4C88-A1F2-10FEE68CAB45}">
      <dgm:prSet/>
      <dgm:spPr/>
      <dgm:t>
        <a:bodyPr/>
        <a:lstStyle/>
        <a:p>
          <a:endParaRPr lang="en-GB"/>
        </a:p>
      </dgm:t>
    </dgm:pt>
    <dgm:pt modelId="{990F3C6B-3543-4857-81B6-A4F790FC2E83}" type="sibTrans" cxnId="{D4796D1D-144A-4C88-A1F2-10FEE68CAB45}">
      <dgm:prSet/>
      <dgm:spPr/>
      <dgm:t>
        <a:bodyPr/>
        <a:lstStyle/>
        <a:p>
          <a:endParaRPr lang="en-GB"/>
        </a:p>
      </dgm:t>
    </dgm:pt>
    <dgm:pt modelId="{B03ADCC2-30B4-42EE-AD5D-62079568A392}">
      <dgm:prSet phldrT="[Text]" custT="1"/>
      <dgm:spPr/>
      <dgm:t>
        <a:bodyPr/>
        <a:lstStyle/>
        <a:p>
          <a:r>
            <a:rPr lang="en-GB" sz="2000" dirty="0"/>
            <a:t>Certification and declarations</a:t>
          </a:r>
        </a:p>
      </dgm:t>
    </dgm:pt>
    <dgm:pt modelId="{B7B79209-4FDB-4CB7-868F-3AC619BB037D}" type="parTrans" cxnId="{5641A616-9296-4963-882F-0A69AFD615F5}">
      <dgm:prSet/>
      <dgm:spPr/>
      <dgm:t>
        <a:bodyPr/>
        <a:lstStyle/>
        <a:p>
          <a:endParaRPr lang="en-GB"/>
        </a:p>
      </dgm:t>
    </dgm:pt>
    <dgm:pt modelId="{25851BB0-C120-4201-8A6D-7BD73E1F09F7}" type="sibTrans" cxnId="{5641A616-9296-4963-882F-0A69AFD615F5}">
      <dgm:prSet/>
      <dgm:spPr/>
      <dgm:t>
        <a:bodyPr/>
        <a:lstStyle/>
        <a:p>
          <a:endParaRPr lang="en-GB"/>
        </a:p>
      </dgm:t>
    </dgm:pt>
    <dgm:pt modelId="{8B0FF865-7B87-42E1-9028-0A3E9A3112E1}">
      <dgm:prSet phldrT="[Text]" custT="1"/>
      <dgm:spPr/>
      <dgm:t>
        <a:bodyPr/>
        <a:lstStyle/>
        <a:p>
          <a:r>
            <a:rPr lang="en-GB" sz="2000" dirty="0"/>
            <a:t>Issue Final, revert or cancel</a:t>
          </a:r>
        </a:p>
      </dgm:t>
    </dgm:pt>
    <dgm:pt modelId="{FDBDB651-E774-47AD-A476-EC9206A0DD04}" type="parTrans" cxnId="{23CC37C3-5EB0-4A42-9374-6A0C5D5C9BE6}">
      <dgm:prSet/>
      <dgm:spPr/>
      <dgm:t>
        <a:bodyPr/>
        <a:lstStyle/>
        <a:p>
          <a:endParaRPr lang="en-GB"/>
        </a:p>
      </dgm:t>
    </dgm:pt>
    <dgm:pt modelId="{C0B3783D-F4AE-4CA0-8529-19C91EEE3706}" type="sibTrans" cxnId="{23CC37C3-5EB0-4A42-9374-6A0C5D5C9BE6}">
      <dgm:prSet/>
      <dgm:spPr/>
      <dgm:t>
        <a:bodyPr/>
        <a:lstStyle/>
        <a:p>
          <a:endParaRPr lang="en-GB"/>
        </a:p>
      </dgm:t>
    </dgm:pt>
    <dgm:pt modelId="{98BA93A3-CF8E-4D6F-BA0B-6569B2052A10}">
      <dgm:prSet phldrT="[Text]" custT="1"/>
      <dgm:spPr/>
      <dgm:t>
        <a:bodyPr/>
        <a:lstStyle/>
        <a:p>
          <a:r>
            <a:rPr lang="en-GB" sz="2000" dirty="0"/>
            <a:t>Pass on relevant information</a:t>
          </a:r>
          <a:endParaRPr lang="en-GB" sz="2300" dirty="0"/>
        </a:p>
      </dgm:t>
    </dgm:pt>
    <dgm:pt modelId="{1913CEF2-5D2F-4A86-B1CF-9B46FC97594E}" type="parTrans" cxnId="{7DB11C34-3255-4267-9885-0DC9825E573C}">
      <dgm:prSet/>
      <dgm:spPr/>
      <dgm:t>
        <a:bodyPr/>
        <a:lstStyle/>
        <a:p>
          <a:endParaRPr lang="en-GB"/>
        </a:p>
      </dgm:t>
    </dgm:pt>
    <dgm:pt modelId="{4D70ECA0-7F3E-4609-952B-6ADD28C4DD19}" type="sibTrans" cxnId="{7DB11C34-3255-4267-9885-0DC9825E573C}">
      <dgm:prSet/>
      <dgm:spPr/>
      <dgm:t>
        <a:bodyPr/>
        <a:lstStyle/>
        <a:p>
          <a:endParaRPr lang="en-GB"/>
        </a:p>
      </dgm:t>
    </dgm:pt>
    <dgm:pt modelId="{45B33FB9-D745-489F-A747-243CF93D9909}" type="pres">
      <dgm:prSet presAssocID="{230DF32D-FF3A-43E9-92B6-7964CB8395C7}" presName="Name0" presStyleCnt="0">
        <dgm:presLayoutVars>
          <dgm:chPref val="3"/>
          <dgm:dir/>
          <dgm:animLvl val="lvl"/>
          <dgm:resizeHandles/>
        </dgm:presLayoutVars>
      </dgm:prSet>
      <dgm:spPr/>
    </dgm:pt>
    <dgm:pt modelId="{B72F4759-AA4A-438A-9F60-19A81E3E4955}" type="pres">
      <dgm:prSet presAssocID="{75534A26-7188-448A-A7ED-60E888B8E85C}" presName="horFlow" presStyleCnt="0"/>
      <dgm:spPr/>
    </dgm:pt>
    <dgm:pt modelId="{7613DF70-5955-478E-96BA-3FA4CD2B43D7}" type="pres">
      <dgm:prSet presAssocID="{75534A26-7188-448A-A7ED-60E888B8E85C}" presName="bigChev" presStyleLbl="node1" presStyleIdx="0" presStyleCnt="4"/>
      <dgm:spPr/>
    </dgm:pt>
    <dgm:pt modelId="{CE558BDB-A4D7-4AB8-9BD0-458C07E34F0B}" type="pres">
      <dgm:prSet presAssocID="{6F9FF48B-E5D1-4F3F-BC29-1B29861265A9}" presName="parTrans" presStyleCnt="0"/>
      <dgm:spPr/>
    </dgm:pt>
    <dgm:pt modelId="{09F86510-7CE7-4446-ADDA-EF738FD5B6BB}" type="pres">
      <dgm:prSet presAssocID="{62776B16-81AF-49B7-A0D4-D97C0506B672}" presName="node" presStyleLbl="alignAccFollowNode1" presStyleIdx="0" presStyleCnt="16">
        <dgm:presLayoutVars>
          <dgm:bulletEnabled val="1"/>
        </dgm:presLayoutVars>
      </dgm:prSet>
      <dgm:spPr/>
    </dgm:pt>
    <dgm:pt modelId="{0A1B3582-E5CF-4B3B-AD18-165E51DE5FAC}" type="pres">
      <dgm:prSet presAssocID="{93A06581-DBA5-4804-A2A0-75EB0CFD2524}" presName="sibTrans" presStyleCnt="0"/>
      <dgm:spPr/>
    </dgm:pt>
    <dgm:pt modelId="{BD432E52-1B0A-487B-9860-6501865F1286}" type="pres">
      <dgm:prSet presAssocID="{F12838EA-08FA-407B-8D00-8C93BC25286A}" presName="node" presStyleLbl="alignAccFollowNode1" presStyleIdx="1" presStyleCnt="16">
        <dgm:presLayoutVars>
          <dgm:bulletEnabled val="1"/>
        </dgm:presLayoutVars>
      </dgm:prSet>
      <dgm:spPr/>
    </dgm:pt>
    <dgm:pt modelId="{6436D8FC-ADEE-4887-B720-AC1D3C070406}" type="pres">
      <dgm:prSet presAssocID="{4F6D304B-CCBE-40D9-9DC6-5A52D5A84FB3}" presName="sibTrans" presStyleCnt="0"/>
      <dgm:spPr/>
    </dgm:pt>
    <dgm:pt modelId="{2B3DB858-6265-4DF1-82DA-0E4935056182}" type="pres">
      <dgm:prSet presAssocID="{843CD6D1-FCF2-4D16-B1CB-71DF92DA54BB}" presName="node" presStyleLbl="alignAccFollowNode1" presStyleIdx="2" presStyleCnt="16">
        <dgm:presLayoutVars>
          <dgm:bulletEnabled val="1"/>
        </dgm:presLayoutVars>
      </dgm:prSet>
      <dgm:spPr/>
    </dgm:pt>
    <dgm:pt modelId="{3A1FDA6F-CDA3-4F2D-A917-9ABFBBA1F357}" type="pres">
      <dgm:prSet presAssocID="{A923A87C-1A63-4195-95CF-B2220B382F53}" presName="sibTrans" presStyleCnt="0"/>
      <dgm:spPr/>
    </dgm:pt>
    <dgm:pt modelId="{FACAF0BF-771E-454F-9A1B-A257B1FBCCCA}" type="pres">
      <dgm:prSet presAssocID="{C2D81CB7-D5DB-4696-B70E-33DD3D1EEC18}" presName="node" presStyleLbl="alignAccFollowNode1" presStyleIdx="3" presStyleCnt="16">
        <dgm:presLayoutVars>
          <dgm:bulletEnabled val="1"/>
        </dgm:presLayoutVars>
      </dgm:prSet>
      <dgm:spPr/>
    </dgm:pt>
    <dgm:pt modelId="{04943288-D19B-4BC4-B82A-FF96F572921C}" type="pres">
      <dgm:prSet presAssocID="{75534A26-7188-448A-A7ED-60E888B8E85C}" presName="vSp" presStyleCnt="0"/>
      <dgm:spPr/>
    </dgm:pt>
    <dgm:pt modelId="{DC669081-2BCA-4270-B7A3-42C8730C035F}" type="pres">
      <dgm:prSet presAssocID="{64BF0C2A-118B-42E8-9985-625012CF1BEE}" presName="horFlow" presStyleCnt="0"/>
      <dgm:spPr/>
    </dgm:pt>
    <dgm:pt modelId="{61EB90B0-2FB5-4872-855F-47C6FCEB4C94}" type="pres">
      <dgm:prSet presAssocID="{64BF0C2A-118B-42E8-9985-625012CF1BEE}" presName="bigChev" presStyleLbl="node1" presStyleIdx="1" presStyleCnt="4"/>
      <dgm:spPr/>
    </dgm:pt>
    <dgm:pt modelId="{8955AFBA-D187-4CB3-972E-5D4EB14A9651}" type="pres">
      <dgm:prSet presAssocID="{9CD6AEE1-2E22-49C3-9D37-A32F6256884F}" presName="parTrans" presStyleCnt="0"/>
      <dgm:spPr/>
    </dgm:pt>
    <dgm:pt modelId="{A6F6D895-F1E9-46DA-89C0-9BB4C7062F8D}" type="pres">
      <dgm:prSet presAssocID="{A4BE9052-EC4E-4302-A2E3-A1AEE09977E1}" presName="node" presStyleLbl="alignAccFollowNode1" presStyleIdx="4" presStyleCnt="16">
        <dgm:presLayoutVars>
          <dgm:bulletEnabled val="1"/>
        </dgm:presLayoutVars>
      </dgm:prSet>
      <dgm:spPr/>
    </dgm:pt>
    <dgm:pt modelId="{55631081-03A1-4980-9DBB-B730D2800BCC}" type="pres">
      <dgm:prSet presAssocID="{89163EFA-D9F1-439D-9820-7C0709BA11EF}" presName="sibTrans" presStyleCnt="0"/>
      <dgm:spPr/>
    </dgm:pt>
    <dgm:pt modelId="{1C09398D-E7FB-4294-9B2C-82D6619CB05C}" type="pres">
      <dgm:prSet presAssocID="{26A28468-78BD-44C6-AFC2-965AB3BEC780}" presName="node" presStyleLbl="alignAccFollowNode1" presStyleIdx="5" presStyleCnt="16">
        <dgm:presLayoutVars>
          <dgm:bulletEnabled val="1"/>
        </dgm:presLayoutVars>
      </dgm:prSet>
      <dgm:spPr/>
    </dgm:pt>
    <dgm:pt modelId="{ADD3CECE-A2FF-4959-B31C-B31BAAE26416}" type="pres">
      <dgm:prSet presAssocID="{00163E9B-2675-4EBC-9324-BF6104427E92}" presName="sibTrans" presStyleCnt="0"/>
      <dgm:spPr/>
    </dgm:pt>
    <dgm:pt modelId="{AF828F0E-0FF1-4256-A76F-437B823E706A}" type="pres">
      <dgm:prSet presAssocID="{13623087-FE59-42D0-9349-6A253ABAAFA7}" presName="node" presStyleLbl="alignAccFollowNode1" presStyleIdx="6" presStyleCnt="16">
        <dgm:presLayoutVars>
          <dgm:bulletEnabled val="1"/>
        </dgm:presLayoutVars>
      </dgm:prSet>
      <dgm:spPr/>
    </dgm:pt>
    <dgm:pt modelId="{5079C99C-470F-454A-94A0-989CE20C65D1}" type="pres">
      <dgm:prSet presAssocID="{FF51FF05-7580-4CF0-844C-659A5401AA3E}" presName="sibTrans" presStyleCnt="0"/>
      <dgm:spPr/>
    </dgm:pt>
    <dgm:pt modelId="{0FAD20DE-F5D0-4DC3-A8AB-BCA2F9A183E0}" type="pres">
      <dgm:prSet presAssocID="{CF052F1F-0DC2-452F-8563-E16197054E73}" presName="node" presStyleLbl="alignAccFollowNode1" presStyleIdx="7" presStyleCnt="16">
        <dgm:presLayoutVars>
          <dgm:bulletEnabled val="1"/>
        </dgm:presLayoutVars>
      </dgm:prSet>
      <dgm:spPr/>
    </dgm:pt>
    <dgm:pt modelId="{9183ADB2-9BB7-4A60-A8C1-A74933C51FE7}" type="pres">
      <dgm:prSet presAssocID="{64BF0C2A-118B-42E8-9985-625012CF1BEE}" presName="vSp" presStyleCnt="0"/>
      <dgm:spPr/>
    </dgm:pt>
    <dgm:pt modelId="{D93CC61A-05CB-4D57-BDAD-5987B13DE33C}" type="pres">
      <dgm:prSet presAssocID="{22434A92-CEB0-427E-9940-897E3BE4CA93}" presName="horFlow" presStyleCnt="0"/>
      <dgm:spPr/>
    </dgm:pt>
    <dgm:pt modelId="{A3ECFE7F-ED8E-43FA-A71C-2FD543063E67}" type="pres">
      <dgm:prSet presAssocID="{22434A92-CEB0-427E-9940-897E3BE4CA93}" presName="bigChev" presStyleLbl="node1" presStyleIdx="2" presStyleCnt="4"/>
      <dgm:spPr/>
    </dgm:pt>
    <dgm:pt modelId="{8A4FD605-4EA2-43CF-9E0F-9BD8D747AEF8}" type="pres">
      <dgm:prSet presAssocID="{53AC52F4-07F2-4591-BB02-B05912017D9A}" presName="parTrans" presStyleCnt="0"/>
      <dgm:spPr/>
    </dgm:pt>
    <dgm:pt modelId="{32447F2B-0169-4D5E-8960-877062DB3988}" type="pres">
      <dgm:prSet presAssocID="{8D734AEE-F30B-4763-AEE5-DED6BCD03296}" presName="node" presStyleLbl="alignAccFollowNode1" presStyleIdx="8" presStyleCnt="16">
        <dgm:presLayoutVars>
          <dgm:bulletEnabled val="1"/>
        </dgm:presLayoutVars>
      </dgm:prSet>
      <dgm:spPr/>
    </dgm:pt>
    <dgm:pt modelId="{3C5D1B26-96CB-4021-B0A3-137E9884C6C6}" type="pres">
      <dgm:prSet presAssocID="{71D59C61-CE6E-4FE5-83CF-70DA815C32C1}" presName="sibTrans" presStyleCnt="0"/>
      <dgm:spPr/>
    </dgm:pt>
    <dgm:pt modelId="{2B3B0FE9-2E3D-43D4-AAD1-EF464AC54778}" type="pres">
      <dgm:prSet presAssocID="{CFC6F260-F06D-4C6F-9CD2-F448391C6DD0}" presName="node" presStyleLbl="alignAccFollowNode1" presStyleIdx="9" presStyleCnt="16">
        <dgm:presLayoutVars>
          <dgm:bulletEnabled val="1"/>
        </dgm:presLayoutVars>
      </dgm:prSet>
      <dgm:spPr/>
    </dgm:pt>
    <dgm:pt modelId="{B927F3A6-2882-4D0D-A48F-A1CCCC45A447}" type="pres">
      <dgm:prSet presAssocID="{EFDA4E3A-1F1F-4B00-88A5-856DA5519654}" presName="sibTrans" presStyleCnt="0"/>
      <dgm:spPr/>
    </dgm:pt>
    <dgm:pt modelId="{960D2F10-4979-4B3D-AE5A-EC86BADE4DE5}" type="pres">
      <dgm:prSet presAssocID="{02EFA1B6-0FFA-4AC1-83EF-DDC9F67B6595}" presName="node" presStyleLbl="alignAccFollowNode1" presStyleIdx="10" presStyleCnt="16">
        <dgm:presLayoutVars>
          <dgm:bulletEnabled val="1"/>
        </dgm:presLayoutVars>
      </dgm:prSet>
      <dgm:spPr/>
    </dgm:pt>
    <dgm:pt modelId="{AAC5F260-758A-48B7-9CE6-0358BF7C302E}" type="pres">
      <dgm:prSet presAssocID="{89B2D345-0C4D-43C6-9994-3C8793E6C39B}" presName="sibTrans" presStyleCnt="0"/>
      <dgm:spPr/>
    </dgm:pt>
    <dgm:pt modelId="{4B4BD234-FD81-41D8-9D6E-30D421C15104}" type="pres">
      <dgm:prSet presAssocID="{ADC325C8-241E-4A07-8E6A-142C905DF139}" presName="node" presStyleLbl="alignAccFollowNode1" presStyleIdx="11" presStyleCnt="16">
        <dgm:presLayoutVars>
          <dgm:bulletEnabled val="1"/>
        </dgm:presLayoutVars>
      </dgm:prSet>
      <dgm:spPr/>
    </dgm:pt>
    <dgm:pt modelId="{C9119070-BC22-47A0-885F-F409583190A5}" type="pres">
      <dgm:prSet presAssocID="{22434A92-CEB0-427E-9940-897E3BE4CA93}" presName="vSp" presStyleCnt="0"/>
      <dgm:spPr/>
    </dgm:pt>
    <dgm:pt modelId="{C98F3726-E132-43AE-8BC4-90146829E94B}" type="pres">
      <dgm:prSet presAssocID="{8B4F61BB-004A-448C-B96C-F567361A150C}" presName="horFlow" presStyleCnt="0"/>
      <dgm:spPr/>
    </dgm:pt>
    <dgm:pt modelId="{5A11F5BB-37AC-488D-BA94-3C3322660216}" type="pres">
      <dgm:prSet presAssocID="{8B4F61BB-004A-448C-B96C-F567361A150C}" presName="bigChev" presStyleLbl="node1" presStyleIdx="3" presStyleCnt="4"/>
      <dgm:spPr/>
    </dgm:pt>
    <dgm:pt modelId="{BACD8CE9-BE5F-4A87-A0CE-D8EAB2814D82}" type="pres">
      <dgm:prSet presAssocID="{24C6DE7C-0615-4662-9F59-6F3301B02982}" presName="parTrans" presStyleCnt="0"/>
      <dgm:spPr/>
    </dgm:pt>
    <dgm:pt modelId="{E947B282-9799-422C-BF3A-891513B471BD}" type="pres">
      <dgm:prSet presAssocID="{677CCB67-056E-4076-AE50-3F5745BA8C03}" presName="node" presStyleLbl="alignAccFollowNode1" presStyleIdx="12" presStyleCnt="16">
        <dgm:presLayoutVars>
          <dgm:bulletEnabled val="1"/>
        </dgm:presLayoutVars>
      </dgm:prSet>
      <dgm:spPr/>
    </dgm:pt>
    <dgm:pt modelId="{2FD331C0-DE39-4F23-B804-52EA0AC80AF8}" type="pres">
      <dgm:prSet presAssocID="{990F3C6B-3543-4857-81B6-A4F790FC2E83}" presName="sibTrans" presStyleCnt="0"/>
      <dgm:spPr/>
    </dgm:pt>
    <dgm:pt modelId="{7B600282-5A51-4D19-A9D9-1355384326F6}" type="pres">
      <dgm:prSet presAssocID="{B03ADCC2-30B4-42EE-AD5D-62079568A392}" presName="node" presStyleLbl="alignAccFollowNode1" presStyleIdx="13" presStyleCnt="16">
        <dgm:presLayoutVars>
          <dgm:bulletEnabled val="1"/>
        </dgm:presLayoutVars>
      </dgm:prSet>
      <dgm:spPr/>
    </dgm:pt>
    <dgm:pt modelId="{9BE631FF-807D-41A1-8018-53C7E5BC812E}" type="pres">
      <dgm:prSet presAssocID="{25851BB0-C120-4201-8A6D-7BD73E1F09F7}" presName="sibTrans" presStyleCnt="0"/>
      <dgm:spPr/>
    </dgm:pt>
    <dgm:pt modelId="{300A1305-E68A-4B37-BE5B-19546A5E6F47}" type="pres">
      <dgm:prSet presAssocID="{8B0FF865-7B87-42E1-9028-0A3E9A3112E1}" presName="node" presStyleLbl="alignAccFollowNode1" presStyleIdx="14" presStyleCnt="16">
        <dgm:presLayoutVars>
          <dgm:bulletEnabled val="1"/>
        </dgm:presLayoutVars>
      </dgm:prSet>
      <dgm:spPr/>
    </dgm:pt>
    <dgm:pt modelId="{8E9CD6DD-5747-47CF-AD03-8D8D00048625}" type="pres">
      <dgm:prSet presAssocID="{C0B3783D-F4AE-4CA0-8529-19C91EEE3706}" presName="sibTrans" presStyleCnt="0"/>
      <dgm:spPr/>
    </dgm:pt>
    <dgm:pt modelId="{6694E3EA-1EEB-47F1-8531-1E74C03B643A}" type="pres">
      <dgm:prSet presAssocID="{98BA93A3-CF8E-4D6F-BA0B-6569B2052A10}" presName="node" presStyleLbl="alignAccFollowNode1" presStyleIdx="15" presStyleCnt="16">
        <dgm:presLayoutVars>
          <dgm:bulletEnabled val="1"/>
        </dgm:presLayoutVars>
      </dgm:prSet>
      <dgm:spPr/>
    </dgm:pt>
  </dgm:ptLst>
  <dgm:cxnLst>
    <dgm:cxn modelId="{5AED9901-8401-4875-A5BE-D074B0ADFDB4}" type="presOf" srcId="{677CCB67-056E-4076-AE50-3F5745BA8C03}" destId="{E947B282-9799-422C-BF3A-891513B471BD}" srcOrd="0" destOrd="0" presId="urn:microsoft.com/office/officeart/2005/8/layout/lProcess3"/>
    <dgm:cxn modelId="{896DB60E-3C11-47A7-904A-2BB6A594D898}" type="presOf" srcId="{ADC325C8-241E-4A07-8E6A-142C905DF139}" destId="{4B4BD234-FD81-41D8-9D6E-30D421C15104}" srcOrd="0" destOrd="0" presId="urn:microsoft.com/office/officeart/2005/8/layout/lProcess3"/>
    <dgm:cxn modelId="{CBCA6412-60CE-4CA6-A32B-1D2F4787EAA6}" srcId="{230DF32D-FF3A-43E9-92B6-7964CB8395C7}" destId="{64BF0C2A-118B-42E8-9985-625012CF1BEE}" srcOrd="1" destOrd="0" parTransId="{AAC20931-6B08-4CA2-8247-9B8415DD2FB4}" sibTransId="{19D05F30-5E5D-4AFD-97E5-68C87767B2AE}"/>
    <dgm:cxn modelId="{1F599512-20AA-4160-9F20-7007539DEE8D}" srcId="{22434A92-CEB0-427E-9940-897E3BE4CA93}" destId="{CFC6F260-F06D-4C6F-9CD2-F448391C6DD0}" srcOrd="1" destOrd="0" parTransId="{A2E9AA2D-1B68-4884-AAB2-4A9E2B0C5FC7}" sibTransId="{EFDA4E3A-1F1F-4B00-88A5-856DA5519654}"/>
    <dgm:cxn modelId="{5641A616-9296-4963-882F-0A69AFD615F5}" srcId="{8B4F61BB-004A-448C-B96C-F567361A150C}" destId="{B03ADCC2-30B4-42EE-AD5D-62079568A392}" srcOrd="1" destOrd="0" parTransId="{B7B79209-4FDB-4CB7-868F-3AC619BB037D}" sibTransId="{25851BB0-C120-4201-8A6D-7BD73E1F09F7}"/>
    <dgm:cxn modelId="{D4796D1D-144A-4C88-A1F2-10FEE68CAB45}" srcId="{8B4F61BB-004A-448C-B96C-F567361A150C}" destId="{677CCB67-056E-4076-AE50-3F5745BA8C03}" srcOrd="0" destOrd="0" parTransId="{24C6DE7C-0615-4662-9F59-6F3301B02982}" sibTransId="{990F3C6B-3543-4857-81B6-A4F790FC2E83}"/>
    <dgm:cxn modelId="{1460ED1E-E21E-45EA-890D-173DA2A754D0}" srcId="{230DF32D-FF3A-43E9-92B6-7964CB8395C7}" destId="{22434A92-CEB0-427E-9940-897E3BE4CA93}" srcOrd="2" destOrd="0" parTransId="{48C37D7C-3BA7-442F-AEC9-C38CE0E35486}" sibTransId="{304E18C6-9F8C-4909-A643-2E9905F06681}"/>
    <dgm:cxn modelId="{94ABF02B-CEA4-4693-B408-48C5BB7B4D1E}" type="presOf" srcId="{C2D81CB7-D5DB-4696-B70E-33DD3D1EEC18}" destId="{FACAF0BF-771E-454F-9A1B-A257B1FBCCCA}" srcOrd="0" destOrd="0" presId="urn:microsoft.com/office/officeart/2005/8/layout/lProcess3"/>
    <dgm:cxn modelId="{C4F1B830-00E4-4EA1-82EB-DEE167C1CAAF}" type="presOf" srcId="{A4BE9052-EC4E-4302-A2E3-A1AEE09977E1}" destId="{A6F6D895-F1E9-46DA-89C0-9BB4C7062F8D}" srcOrd="0" destOrd="0" presId="urn:microsoft.com/office/officeart/2005/8/layout/lProcess3"/>
    <dgm:cxn modelId="{F2301833-3B69-4C92-9F30-77E00186F694}" type="presOf" srcId="{8B4F61BB-004A-448C-B96C-F567361A150C}" destId="{5A11F5BB-37AC-488D-BA94-3C3322660216}" srcOrd="0" destOrd="0" presId="urn:microsoft.com/office/officeart/2005/8/layout/lProcess3"/>
    <dgm:cxn modelId="{7DB11C34-3255-4267-9885-0DC9825E573C}" srcId="{8B4F61BB-004A-448C-B96C-F567361A150C}" destId="{98BA93A3-CF8E-4D6F-BA0B-6569B2052A10}" srcOrd="3" destOrd="0" parTransId="{1913CEF2-5D2F-4A86-B1CF-9B46FC97594E}" sibTransId="{4D70ECA0-7F3E-4609-952B-6ADD28C4DD19}"/>
    <dgm:cxn modelId="{264D283A-A3D8-4D40-9F2F-F133F816DDC6}" srcId="{64BF0C2A-118B-42E8-9985-625012CF1BEE}" destId="{A4BE9052-EC4E-4302-A2E3-A1AEE09977E1}" srcOrd="0" destOrd="0" parTransId="{9CD6AEE1-2E22-49C3-9D37-A32F6256884F}" sibTransId="{89163EFA-D9F1-439D-9820-7C0709BA11EF}"/>
    <dgm:cxn modelId="{E9D9043B-B046-4DA1-A96C-AEC645F48820}" type="presOf" srcId="{8B0FF865-7B87-42E1-9028-0A3E9A3112E1}" destId="{300A1305-E68A-4B37-BE5B-19546A5E6F47}" srcOrd="0" destOrd="0" presId="urn:microsoft.com/office/officeart/2005/8/layout/lProcess3"/>
    <dgm:cxn modelId="{5121043F-922B-46F3-8A1A-9423828B6D45}" srcId="{230DF32D-FF3A-43E9-92B6-7964CB8395C7}" destId="{8B4F61BB-004A-448C-B96C-F567361A150C}" srcOrd="3" destOrd="0" parTransId="{AE578FEA-E374-4FD5-B6D6-6B8333E05D47}" sibTransId="{47DE0B1B-BDB7-4656-AA1F-D4C2E0B06AD0}"/>
    <dgm:cxn modelId="{35B3DE3F-9C30-4BE8-88C8-1E0FD9FD0007}" srcId="{75534A26-7188-448A-A7ED-60E888B8E85C}" destId="{F12838EA-08FA-407B-8D00-8C93BC25286A}" srcOrd="1" destOrd="0" parTransId="{683BF584-6C44-4D6D-8F04-99E6219CAE5E}" sibTransId="{4F6D304B-CCBE-40D9-9DC6-5A52D5A84FB3}"/>
    <dgm:cxn modelId="{CE0F5242-244A-4801-B1FE-16E614FBD592}" srcId="{75534A26-7188-448A-A7ED-60E888B8E85C}" destId="{62776B16-81AF-49B7-A0D4-D97C0506B672}" srcOrd="0" destOrd="0" parTransId="{6F9FF48B-E5D1-4F3F-BC29-1B29861265A9}" sibTransId="{93A06581-DBA5-4804-A2A0-75EB0CFD2524}"/>
    <dgm:cxn modelId="{2809FA65-3318-4246-B667-FFF541A8FCAA}" type="presOf" srcId="{13623087-FE59-42D0-9349-6A253ABAAFA7}" destId="{AF828F0E-0FF1-4256-A76F-437B823E706A}" srcOrd="0" destOrd="0" presId="urn:microsoft.com/office/officeart/2005/8/layout/lProcess3"/>
    <dgm:cxn modelId="{71446048-0CE4-4014-9B18-6161ECF3E189}" srcId="{22434A92-CEB0-427E-9940-897E3BE4CA93}" destId="{8D734AEE-F30B-4763-AEE5-DED6BCD03296}" srcOrd="0" destOrd="0" parTransId="{53AC52F4-07F2-4591-BB02-B05912017D9A}" sibTransId="{71D59C61-CE6E-4FE5-83CF-70DA815C32C1}"/>
    <dgm:cxn modelId="{8DDD4B4A-164F-4288-8970-53849FD9F887}" type="presOf" srcId="{F12838EA-08FA-407B-8D00-8C93BC25286A}" destId="{BD432E52-1B0A-487B-9860-6501865F1286}" srcOrd="0" destOrd="0" presId="urn:microsoft.com/office/officeart/2005/8/layout/lProcess3"/>
    <dgm:cxn modelId="{8CF8CE6E-213C-4F34-AD42-5D1316F447EB}" srcId="{64BF0C2A-118B-42E8-9985-625012CF1BEE}" destId="{13623087-FE59-42D0-9349-6A253ABAAFA7}" srcOrd="2" destOrd="0" parTransId="{DD88B348-B2F1-4F7A-BAD5-47B34C8318AC}" sibTransId="{FF51FF05-7580-4CF0-844C-659A5401AA3E}"/>
    <dgm:cxn modelId="{75AC774F-83A9-4628-BA67-CA26455D65C2}" srcId="{22434A92-CEB0-427E-9940-897E3BE4CA93}" destId="{ADC325C8-241E-4A07-8E6A-142C905DF139}" srcOrd="3" destOrd="0" parTransId="{C347741D-F3AE-4BFC-873C-498B934E0158}" sibTransId="{43792DAF-6726-4F9A-BEE0-CE646964E298}"/>
    <dgm:cxn modelId="{14FAE26F-5092-43D2-9A36-F3B4F060C7B5}" type="presOf" srcId="{CFC6F260-F06D-4C6F-9CD2-F448391C6DD0}" destId="{2B3B0FE9-2E3D-43D4-AAD1-EF464AC54778}" srcOrd="0" destOrd="0" presId="urn:microsoft.com/office/officeart/2005/8/layout/lProcess3"/>
    <dgm:cxn modelId="{C2FE4C53-739F-4C7C-B1BD-0210BC74D739}" type="presOf" srcId="{64BF0C2A-118B-42E8-9985-625012CF1BEE}" destId="{61EB90B0-2FB5-4872-855F-47C6FCEB4C94}" srcOrd="0" destOrd="0" presId="urn:microsoft.com/office/officeart/2005/8/layout/lProcess3"/>
    <dgm:cxn modelId="{B9144D7D-98B2-4FBF-88B0-3CBCD79FFA14}" type="presOf" srcId="{75534A26-7188-448A-A7ED-60E888B8E85C}" destId="{7613DF70-5955-478E-96BA-3FA4CD2B43D7}" srcOrd="0" destOrd="0" presId="urn:microsoft.com/office/officeart/2005/8/layout/lProcess3"/>
    <dgm:cxn modelId="{4B9DD38D-F00E-4E38-894F-D11DE4C1ED24}" srcId="{22434A92-CEB0-427E-9940-897E3BE4CA93}" destId="{02EFA1B6-0FFA-4AC1-83EF-DDC9F67B6595}" srcOrd="2" destOrd="0" parTransId="{37824D14-C28D-48F9-B237-BB370860CDE7}" sibTransId="{89B2D345-0C4D-43C6-9994-3C8793E6C39B}"/>
    <dgm:cxn modelId="{9740698F-6963-4EFE-A3A0-DBA87C96443A}" type="presOf" srcId="{98BA93A3-CF8E-4D6F-BA0B-6569B2052A10}" destId="{6694E3EA-1EEB-47F1-8531-1E74C03B643A}" srcOrd="0" destOrd="0" presId="urn:microsoft.com/office/officeart/2005/8/layout/lProcess3"/>
    <dgm:cxn modelId="{48AB3D98-F44E-4D68-8FA1-815A0291FBD4}" type="presOf" srcId="{230DF32D-FF3A-43E9-92B6-7964CB8395C7}" destId="{45B33FB9-D745-489F-A747-243CF93D9909}" srcOrd="0" destOrd="0" presId="urn:microsoft.com/office/officeart/2005/8/layout/lProcess3"/>
    <dgm:cxn modelId="{3B8A62A5-FC7F-431B-A3B8-6BB8F80502D1}" srcId="{64BF0C2A-118B-42E8-9985-625012CF1BEE}" destId="{26A28468-78BD-44C6-AFC2-965AB3BEC780}" srcOrd="1" destOrd="0" parTransId="{7449250C-08F1-48F6-B400-4AC5D21C74F7}" sibTransId="{00163E9B-2675-4EBC-9324-BF6104427E92}"/>
    <dgm:cxn modelId="{4900E9B2-E6A2-4D1A-BC6E-648E33CB5A1D}" type="presOf" srcId="{02EFA1B6-0FFA-4AC1-83EF-DDC9F67B6595}" destId="{960D2F10-4979-4B3D-AE5A-EC86BADE4DE5}" srcOrd="0" destOrd="0" presId="urn:microsoft.com/office/officeart/2005/8/layout/lProcess3"/>
    <dgm:cxn modelId="{B35F67B6-6863-4B13-8EB1-18876E755618}" srcId="{230DF32D-FF3A-43E9-92B6-7964CB8395C7}" destId="{75534A26-7188-448A-A7ED-60E888B8E85C}" srcOrd="0" destOrd="0" parTransId="{0AEEA668-9901-41BE-B75C-3B3AFBBAC683}" sibTransId="{8201105B-DA43-4143-96F1-B745AC2AAF95}"/>
    <dgm:cxn modelId="{8197C2BC-577A-4AF3-B120-EFE44A4D0817}" type="presOf" srcId="{26A28468-78BD-44C6-AFC2-965AB3BEC780}" destId="{1C09398D-E7FB-4294-9B2C-82D6619CB05C}" srcOrd="0" destOrd="0" presId="urn:microsoft.com/office/officeart/2005/8/layout/lProcess3"/>
    <dgm:cxn modelId="{559DE3BC-4AE4-4F71-A0D8-7F883897428A}" type="presOf" srcId="{8D734AEE-F30B-4763-AEE5-DED6BCD03296}" destId="{32447F2B-0169-4D5E-8960-877062DB3988}" srcOrd="0" destOrd="0" presId="urn:microsoft.com/office/officeart/2005/8/layout/lProcess3"/>
    <dgm:cxn modelId="{3E04A2BF-1594-420B-8CDF-05D5A93FEA19}" type="presOf" srcId="{22434A92-CEB0-427E-9940-897E3BE4CA93}" destId="{A3ECFE7F-ED8E-43FA-A71C-2FD543063E67}" srcOrd="0" destOrd="0" presId="urn:microsoft.com/office/officeart/2005/8/layout/lProcess3"/>
    <dgm:cxn modelId="{23CC37C3-5EB0-4A42-9374-6A0C5D5C9BE6}" srcId="{8B4F61BB-004A-448C-B96C-F567361A150C}" destId="{8B0FF865-7B87-42E1-9028-0A3E9A3112E1}" srcOrd="2" destOrd="0" parTransId="{FDBDB651-E774-47AD-A476-EC9206A0DD04}" sibTransId="{C0B3783D-F4AE-4CA0-8529-19C91EEE3706}"/>
    <dgm:cxn modelId="{CB4440C5-BB1D-47F8-858B-C176D8EAEB73}" type="presOf" srcId="{CF052F1F-0DC2-452F-8563-E16197054E73}" destId="{0FAD20DE-F5D0-4DC3-A8AB-BCA2F9A183E0}" srcOrd="0" destOrd="0" presId="urn:microsoft.com/office/officeart/2005/8/layout/lProcess3"/>
    <dgm:cxn modelId="{2D1AF9C7-FC1C-4AEA-A597-A4CD1F2036B1}" type="presOf" srcId="{62776B16-81AF-49B7-A0D4-D97C0506B672}" destId="{09F86510-7CE7-4446-ADDA-EF738FD5B6BB}" srcOrd="0" destOrd="0" presId="urn:microsoft.com/office/officeart/2005/8/layout/lProcess3"/>
    <dgm:cxn modelId="{D586C5C9-1315-4CB9-A131-52F4F4F5A622}" srcId="{64BF0C2A-118B-42E8-9985-625012CF1BEE}" destId="{CF052F1F-0DC2-452F-8563-E16197054E73}" srcOrd="3" destOrd="0" parTransId="{CCE0D73B-EFD5-4993-838A-E55A588A91C1}" sibTransId="{65ACEAE7-5352-4807-85B9-C7487252A575}"/>
    <dgm:cxn modelId="{61F566CD-31D1-4073-A627-BBC1086B431F}" type="presOf" srcId="{843CD6D1-FCF2-4D16-B1CB-71DF92DA54BB}" destId="{2B3DB858-6265-4DF1-82DA-0E4935056182}" srcOrd="0" destOrd="0" presId="urn:microsoft.com/office/officeart/2005/8/layout/lProcess3"/>
    <dgm:cxn modelId="{D19FF8D5-4C04-4BA7-8434-7CD2B9491352}" srcId="{75534A26-7188-448A-A7ED-60E888B8E85C}" destId="{C2D81CB7-D5DB-4696-B70E-33DD3D1EEC18}" srcOrd="3" destOrd="0" parTransId="{51F26BAF-F491-46E9-BDD4-0C191B897CE8}" sibTransId="{AD008F0E-3A6E-40BC-9605-50D1F995B855}"/>
    <dgm:cxn modelId="{88DE2EE5-47B6-44D2-84FD-932793F9D438}" srcId="{75534A26-7188-448A-A7ED-60E888B8E85C}" destId="{843CD6D1-FCF2-4D16-B1CB-71DF92DA54BB}" srcOrd="2" destOrd="0" parTransId="{8EF833A7-11FF-4E02-81FF-703E1496DDC4}" sibTransId="{A923A87C-1A63-4195-95CF-B2220B382F53}"/>
    <dgm:cxn modelId="{239E17E6-D77F-469F-9A9F-03FCB6993D3A}" type="presOf" srcId="{B03ADCC2-30B4-42EE-AD5D-62079568A392}" destId="{7B600282-5A51-4D19-A9D9-1355384326F6}" srcOrd="0" destOrd="0" presId="urn:microsoft.com/office/officeart/2005/8/layout/lProcess3"/>
    <dgm:cxn modelId="{5F483402-968C-4D6F-B3C0-8F025D1657E8}" type="presParOf" srcId="{45B33FB9-D745-489F-A747-243CF93D9909}" destId="{B72F4759-AA4A-438A-9F60-19A81E3E4955}" srcOrd="0" destOrd="0" presId="urn:microsoft.com/office/officeart/2005/8/layout/lProcess3"/>
    <dgm:cxn modelId="{F8AC235A-8958-42E3-AC14-13575CB61A92}" type="presParOf" srcId="{B72F4759-AA4A-438A-9F60-19A81E3E4955}" destId="{7613DF70-5955-478E-96BA-3FA4CD2B43D7}" srcOrd="0" destOrd="0" presId="urn:microsoft.com/office/officeart/2005/8/layout/lProcess3"/>
    <dgm:cxn modelId="{94810E5F-A8AA-4134-BE34-758943DC67F4}" type="presParOf" srcId="{B72F4759-AA4A-438A-9F60-19A81E3E4955}" destId="{CE558BDB-A4D7-4AB8-9BD0-458C07E34F0B}" srcOrd="1" destOrd="0" presId="urn:microsoft.com/office/officeart/2005/8/layout/lProcess3"/>
    <dgm:cxn modelId="{632D3328-F7F7-4152-A263-8F8369D1C050}" type="presParOf" srcId="{B72F4759-AA4A-438A-9F60-19A81E3E4955}" destId="{09F86510-7CE7-4446-ADDA-EF738FD5B6BB}" srcOrd="2" destOrd="0" presId="urn:microsoft.com/office/officeart/2005/8/layout/lProcess3"/>
    <dgm:cxn modelId="{8AED8336-90C5-4989-A5DD-043CC03FD162}" type="presParOf" srcId="{B72F4759-AA4A-438A-9F60-19A81E3E4955}" destId="{0A1B3582-E5CF-4B3B-AD18-165E51DE5FAC}" srcOrd="3" destOrd="0" presId="urn:microsoft.com/office/officeart/2005/8/layout/lProcess3"/>
    <dgm:cxn modelId="{B048CBA5-0922-4586-8CF9-10F51C865ED6}" type="presParOf" srcId="{B72F4759-AA4A-438A-9F60-19A81E3E4955}" destId="{BD432E52-1B0A-487B-9860-6501865F1286}" srcOrd="4" destOrd="0" presId="urn:microsoft.com/office/officeart/2005/8/layout/lProcess3"/>
    <dgm:cxn modelId="{F52AA736-C386-4E7A-B946-D3A269AB2954}" type="presParOf" srcId="{B72F4759-AA4A-438A-9F60-19A81E3E4955}" destId="{6436D8FC-ADEE-4887-B720-AC1D3C070406}" srcOrd="5" destOrd="0" presId="urn:microsoft.com/office/officeart/2005/8/layout/lProcess3"/>
    <dgm:cxn modelId="{36B11FE1-81E7-4F1D-A85B-2099E83F4BC6}" type="presParOf" srcId="{B72F4759-AA4A-438A-9F60-19A81E3E4955}" destId="{2B3DB858-6265-4DF1-82DA-0E4935056182}" srcOrd="6" destOrd="0" presId="urn:microsoft.com/office/officeart/2005/8/layout/lProcess3"/>
    <dgm:cxn modelId="{16B4A0F0-C770-4527-B241-CA6FCF3A199D}" type="presParOf" srcId="{B72F4759-AA4A-438A-9F60-19A81E3E4955}" destId="{3A1FDA6F-CDA3-4F2D-A917-9ABFBBA1F357}" srcOrd="7" destOrd="0" presId="urn:microsoft.com/office/officeart/2005/8/layout/lProcess3"/>
    <dgm:cxn modelId="{62D9F632-9367-49DB-B625-DA1B7A1A3E4F}" type="presParOf" srcId="{B72F4759-AA4A-438A-9F60-19A81E3E4955}" destId="{FACAF0BF-771E-454F-9A1B-A257B1FBCCCA}" srcOrd="8" destOrd="0" presId="urn:microsoft.com/office/officeart/2005/8/layout/lProcess3"/>
    <dgm:cxn modelId="{1732C5F1-D1B5-4B39-AEDF-048350586DDC}" type="presParOf" srcId="{45B33FB9-D745-489F-A747-243CF93D9909}" destId="{04943288-D19B-4BC4-B82A-FF96F572921C}" srcOrd="1" destOrd="0" presId="urn:microsoft.com/office/officeart/2005/8/layout/lProcess3"/>
    <dgm:cxn modelId="{E113080E-3124-468D-91DB-FC9EE5D1A7E7}" type="presParOf" srcId="{45B33FB9-D745-489F-A747-243CF93D9909}" destId="{DC669081-2BCA-4270-B7A3-42C8730C035F}" srcOrd="2" destOrd="0" presId="urn:microsoft.com/office/officeart/2005/8/layout/lProcess3"/>
    <dgm:cxn modelId="{A6681638-AD00-4672-A036-A005EBF39E98}" type="presParOf" srcId="{DC669081-2BCA-4270-B7A3-42C8730C035F}" destId="{61EB90B0-2FB5-4872-855F-47C6FCEB4C94}" srcOrd="0" destOrd="0" presId="urn:microsoft.com/office/officeart/2005/8/layout/lProcess3"/>
    <dgm:cxn modelId="{698395E6-9E39-4854-9BA5-7985D2072A66}" type="presParOf" srcId="{DC669081-2BCA-4270-B7A3-42C8730C035F}" destId="{8955AFBA-D187-4CB3-972E-5D4EB14A9651}" srcOrd="1" destOrd="0" presId="urn:microsoft.com/office/officeart/2005/8/layout/lProcess3"/>
    <dgm:cxn modelId="{099E9A2E-1472-447D-A175-04C9C29F3B45}" type="presParOf" srcId="{DC669081-2BCA-4270-B7A3-42C8730C035F}" destId="{A6F6D895-F1E9-46DA-89C0-9BB4C7062F8D}" srcOrd="2" destOrd="0" presId="urn:microsoft.com/office/officeart/2005/8/layout/lProcess3"/>
    <dgm:cxn modelId="{097F58D9-BA9B-47F2-A5D4-CA93E89D1DB8}" type="presParOf" srcId="{DC669081-2BCA-4270-B7A3-42C8730C035F}" destId="{55631081-03A1-4980-9DBB-B730D2800BCC}" srcOrd="3" destOrd="0" presId="urn:microsoft.com/office/officeart/2005/8/layout/lProcess3"/>
    <dgm:cxn modelId="{46611FAF-A3F9-40D9-B63D-FAEDDDE85F75}" type="presParOf" srcId="{DC669081-2BCA-4270-B7A3-42C8730C035F}" destId="{1C09398D-E7FB-4294-9B2C-82D6619CB05C}" srcOrd="4" destOrd="0" presId="urn:microsoft.com/office/officeart/2005/8/layout/lProcess3"/>
    <dgm:cxn modelId="{E461A7C7-109A-4219-869C-D5223F7083A3}" type="presParOf" srcId="{DC669081-2BCA-4270-B7A3-42C8730C035F}" destId="{ADD3CECE-A2FF-4959-B31C-B31BAAE26416}" srcOrd="5" destOrd="0" presId="urn:microsoft.com/office/officeart/2005/8/layout/lProcess3"/>
    <dgm:cxn modelId="{DBB6B623-5582-4004-A46E-C30E82321661}" type="presParOf" srcId="{DC669081-2BCA-4270-B7A3-42C8730C035F}" destId="{AF828F0E-0FF1-4256-A76F-437B823E706A}" srcOrd="6" destOrd="0" presId="urn:microsoft.com/office/officeart/2005/8/layout/lProcess3"/>
    <dgm:cxn modelId="{282A3CB4-BBA1-4E20-92FB-6BD80DE43B74}" type="presParOf" srcId="{DC669081-2BCA-4270-B7A3-42C8730C035F}" destId="{5079C99C-470F-454A-94A0-989CE20C65D1}" srcOrd="7" destOrd="0" presId="urn:microsoft.com/office/officeart/2005/8/layout/lProcess3"/>
    <dgm:cxn modelId="{1822FC97-3A52-47DB-ADAD-822514FAA939}" type="presParOf" srcId="{DC669081-2BCA-4270-B7A3-42C8730C035F}" destId="{0FAD20DE-F5D0-4DC3-A8AB-BCA2F9A183E0}" srcOrd="8" destOrd="0" presId="urn:microsoft.com/office/officeart/2005/8/layout/lProcess3"/>
    <dgm:cxn modelId="{7A2C4A6B-1A69-4379-A59B-2770E8191FE2}" type="presParOf" srcId="{45B33FB9-D745-489F-A747-243CF93D9909}" destId="{9183ADB2-9BB7-4A60-A8C1-A74933C51FE7}" srcOrd="3" destOrd="0" presId="urn:microsoft.com/office/officeart/2005/8/layout/lProcess3"/>
    <dgm:cxn modelId="{A65B220C-4CD9-422C-ADDB-293D82BB7C2D}" type="presParOf" srcId="{45B33FB9-D745-489F-A747-243CF93D9909}" destId="{D93CC61A-05CB-4D57-BDAD-5987B13DE33C}" srcOrd="4" destOrd="0" presId="urn:microsoft.com/office/officeart/2005/8/layout/lProcess3"/>
    <dgm:cxn modelId="{512D558E-1ACA-4D06-902B-E8092B14AF2D}" type="presParOf" srcId="{D93CC61A-05CB-4D57-BDAD-5987B13DE33C}" destId="{A3ECFE7F-ED8E-43FA-A71C-2FD543063E67}" srcOrd="0" destOrd="0" presId="urn:microsoft.com/office/officeart/2005/8/layout/lProcess3"/>
    <dgm:cxn modelId="{63281BDD-A576-49EA-9B0C-899A92977079}" type="presParOf" srcId="{D93CC61A-05CB-4D57-BDAD-5987B13DE33C}" destId="{8A4FD605-4EA2-43CF-9E0F-9BD8D747AEF8}" srcOrd="1" destOrd="0" presId="urn:microsoft.com/office/officeart/2005/8/layout/lProcess3"/>
    <dgm:cxn modelId="{BD5B58DB-3A9F-4B5C-BE86-6D12FFE67BCC}" type="presParOf" srcId="{D93CC61A-05CB-4D57-BDAD-5987B13DE33C}" destId="{32447F2B-0169-4D5E-8960-877062DB3988}" srcOrd="2" destOrd="0" presId="urn:microsoft.com/office/officeart/2005/8/layout/lProcess3"/>
    <dgm:cxn modelId="{494FD85B-42F4-428E-B73E-3C315BAE70D2}" type="presParOf" srcId="{D93CC61A-05CB-4D57-BDAD-5987B13DE33C}" destId="{3C5D1B26-96CB-4021-B0A3-137E9884C6C6}" srcOrd="3" destOrd="0" presId="urn:microsoft.com/office/officeart/2005/8/layout/lProcess3"/>
    <dgm:cxn modelId="{E3405206-D958-4F0D-9FCD-8C1E070230C7}" type="presParOf" srcId="{D93CC61A-05CB-4D57-BDAD-5987B13DE33C}" destId="{2B3B0FE9-2E3D-43D4-AAD1-EF464AC54778}" srcOrd="4" destOrd="0" presId="urn:microsoft.com/office/officeart/2005/8/layout/lProcess3"/>
    <dgm:cxn modelId="{DD8813D9-0B3D-4036-BEB5-2BE4E9F9CA58}" type="presParOf" srcId="{D93CC61A-05CB-4D57-BDAD-5987B13DE33C}" destId="{B927F3A6-2882-4D0D-A48F-A1CCCC45A447}" srcOrd="5" destOrd="0" presId="urn:microsoft.com/office/officeart/2005/8/layout/lProcess3"/>
    <dgm:cxn modelId="{E6210309-12C7-4208-8CF1-D79ACE7C6E9A}" type="presParOf" srcId="{D93CC61A-05CB-4D57-BDAD-5987B13DE33C}" destId="{960D2F10-4979-4B3D-AE5A-EC86BADE4DE5}" srcOrd="6" destOrd="0" presId="urn:microsoft.com/office/officeart/2005/8/layout/lProcess3"/>
    <dgm:cxn modelId="{5F698FCD-C691-459B-835A-8067B8BC5A7F}" type="presParOf" srcId="{D93CC61A-05CB-4D57-BDAD-5987B13DE33C}" destId="{AAC5F260-758A-48B7-9CE6-0358BF7C302E}" srcOrd="7" destOrd="0" presId="urn:microsoft.com/office/officeart/2005/8/layout/lProcess3"/>
    <dgm:cxn modelId="{47E9401D-B9B3-43E2-B9E1-0D5E7BDC7F33}" type="presParOf" srcId="{D93CC61A-05CB-4D57-BDAD-5987B13DE33C}" destId="{4B4BD234-FD81-41D8-9D6E-30D421C15104}" srcOrd="8" destOrd="0" presId="urn:microsoft.com/office/officeart/2005/8/layout/lProcess3"/>
    <dgm:cxn modelId="{432DBF43-646C-4739-A2E8-2A0D3B408D23}" type="presParOf" srcId="{45B33FB9-D745-489F-A747-243CF93D9909}" destId="{C9119070-BC22-47A0-885F-F409583190A5}" srcOrd="5" destOrd="0" presId="urn:microsoft.com/office/officeart/2005/8/layout/lProcess3"/>
    <dgm:cxn modelId="{23436358-5290-46F0-970A-6B7F73F9B950}" type="presParOf" srcId="{45B33FB9-D745-489F-A747-243CF93D9909}" destId="{C98F3726-E132-43AE-8BC4-90146829E94B}" srcOrd="6" destOrd="0" presId="urn:microsoft.com/office/officeart/2005/8/layout/lProcess3"/>
    <dgm:cxn modelId="{31950832-E1F9-42E2-8235-3CACD9590DE1}" type="presParOf" srcId="{C98F3726-E132-43AE-8BC4-90146829E94B}" destId="{5A11F5BB-37AC-488D-BA94-3C3322660216}" srcOrd="0" destOrd="0" presId="urn:microsoft.com/office/officeart/2005/8/layout/lProcess3"/>
    <dgm:cxn modelId="{C8CDFF31-D31C-49D1-8D0F-F76B8DA5628B}" type="presParOf" srcId="{C98F3726-E132-43AE-8BC4-90146829E94B}" destId="{BACD8CE9-BE5F-4A87-A0CE-D8EAB2814D82}" srcOrd="1" destOrd="0" presId="urn:microsoft.com/office/officeart/2005/8/layout/lProcess3"/>
    <dgm:cxn modelId="{93C164D8-17B6-4825-89BF-CD43E4727B80}" type="presParOf" srcId="{C98F3726-E132-43AE-8BC4-90146829E94B}" destId="{E947B282-9799-422C-BF3A-891513B471BD}" srcOrd="2" destOrd="0" presId="urn:microsoft.com/office/officeart/2005/8/layout/lProcess3"/>
    <dgm:cxn modelId="{7A4DEC49-FFD0-4542-B2FE-1899A402C4C2}" type="presParOf" srcId="{C98F3726-E132-43AE-8BC4-90146829E94B}" destId="{2FD331C0-DE39-4F23-B804-52EA0AC80AF8}" srcOrd="3" destOrd="0" presId="urn:microsoft.com/office/officeart/2005/8/layout/lProcess3"/>
    <dgm:cxn modelId="{941FC749-CEFA-4848-8A2F-B526B636596E}" type="presParOf" srcId="{C98F3726-E132-43AE-8BC4-90146829E94B}" destId="{7B600282-5A51-4D19-A9D9-1355384326F6}" srcOrd="4" destOrd="0" presId="urn:microsoft.com/office/officeart/2005/8/layout/lProcess3"/>
    <dgm:cxn modelId="{79966204-1520-47B0-9931-6F5AF8C89243}" type="presParOf" srcId="{C98F3726-E132-43AE-8BC4-90146829E94B}" destId="{9BE631FF-807D-41A1-8018-53C7E5BC812E}" srcOrd="5" destOrd="0" presId="urn:microsoft.com/office/officeart/2005/8/layout/lProcess3"/>
    <dgm:cxn modelId="{9926E2DB-B4AF-472C-9AD8-F955B8A36CBB}" type="presParOf" srcId="{C98F3726-E132-43AE-8BC4-90146829E94B}" destId="{300A1305-E68A-4B37-BE5B-19546A5E6F47}" srcOrd="6" destOrd="0" presId="urn:microsoft.com/office/officeart/2005/8/layout/lProcess3"/>
    <dgm:cxn modelId="{3EC0A3FF-F116-4E82-A5E7-A5C58E2350C6}" type="presParOf" srcId="{C98F3726-E132-43AE-8BC4-90146829E94B}" destId="{8E9CD6DD-5747-47CF-AD03-8D8D00048625}" srcOrd="7" destOrd="0" presId="urn:microsoft.com/office/officeart/2005/8/layout/lProcess3"/>
    <dgm:cxn modelId="{F2788998-B8D9-405B-A1B6-88D8618F42D7}" type="presParOf" srcId="{C98F3726-E132-43AE-8BC4-90146829E94B}" destId="{6694E3EA-1EEB-47F1-8531-1E74C03B643A}" srcOrd="8"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87D7C3-A831-46FD-A724-0EEE6C7D72BC}"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GB"/>
        </a:p>
      </dgm:t>
    </dgm:pt>
    <dgm:pt modelId="{EE4BD056-C9C2-430B-8D77-21BBC77EAF12}">
      <dgm:prSet phldrT="[Text]"/>
      <dgm:spPr/>
      <dgm:t>
        <a:bodyPr/>
        <a:lstStyle/>
        <a:p>
          <a:r>
            <a:rPr lang="en-GB" dirty="0"/>
            <a:t>Gateway 1</a:t>
          </a:r>
        </a:p>
      </dgm:t>
    </dgm:pt>
    <dgm:pt modelId="{9E6C3228-1E31-4938-BB62-67B5CB85F59D}" type="parTrans" cxnId="{AE3AB3A8-FC7D-4556-9506-16FE8DC120D7}">
      <dgm:prSet/>
      <dgm:spPr/>
      <dgm:t>
        <a:bodyPr/>
        <a:lstStyle/>
        <a:p>
          <a:endParaRPr lang="en-GB"/>
        </a:p>
      </dgm:t>
    </dgm:pt>
    <dgm:pt modelId="{87B31E44-2B9A-48A0-B7AD-CF346E158E0D}" type="sibTrans" cxnId="{AE3AB3A8-FC7D-4556-9506-16FE8DC120D7}">
      <dgm:prSet/>
      <dgm:spPr/>
      <dgm:t>
        <a:bodyPr/>
        <a:lstStyle/>
        <a:p>
          <a:endParaRPr lang="en-GB"/>
        </a:p>
      </dgm:t>
    </dgm:pt>
    <dgm:pt modelId="{60014505-737A-47C6-AFBE-E418EB0BAF4B}">
      <dgm:prSet phldrT="[Text]" custT="1"/>
      <dgm:spPr/>
      <dgm:t>
        <a:bodyPr/>
        <a:lstStyle/>
        <a:p>
          <a:r>
            <a:rPr lang="en-GB" sz="1600" dirty="0"/>
            <a:t>Planning gateway</a:t>
          </a:r>
        </a:p>
      </dgm:t>
    </dgm:pt>
    <dgm:pt modelId="{FE466225-E794-4B57-884C-2DC3A1540D9D}" type="parTrans" cxnId="{C5FFF797-17FE-40B0-BA51-4026F10E7AD1}">
      <dgm:prSet/>
      <dgm:spPr/>
      <dgm:t>
        <a:bodyPr/>
        <a:lstStyle/>
        <a:p>
          <a:endParaRPr lang="en-GB"/>
        </a:p>
      </dgm:t>
    </dgm:pt>
    <dgm:pt modelId="{ADA365AA-364F-43E8-B49B-38788D098058}" type="sibTrans" cxnId="{C5FFF797-17FE-40B0-BA51-4026F10E7AD1}">
      <dgm:prSet/>
      <dgm:spPr/>
      <dgm:t>
        <a:bodyPr/>
        <a:lstStyle/>
        <a:p>
          <a:endParaRPr lang="en-GB"/>
        </a:p>
      </dgm:t>
    </dgm:pt>
    <dgm:pt modelId="{8CFFEF47-2BC7-42EB-9BE9-9FD2D1EC45EA}">
      <dgm:prSet phldrT="[Text]" custT="1"/>
      <dgm:spPr/>
      <dgm:t>
        <a:bodyPr/>
        <a:lstStyle/>
        <a:p>
          <a:r>
            <a:rPr lang="en-GB" sz="1600" dirty="0"/>
            <a:t>Consideration of fire safety provisions</a:t>
          </a:r>
        </a:p>
      </dgm:t>
    </dgm:pt>
    <dgm:pt modelId="{5F7DF091-9B43-4372-9548-AE48C57D2BDE}" type="parTrans" cxnId="{0096EF7C-6E0F-43E1-854A-921AAB49CD53}">
      <dgm:prSet/>
      <dgm:spPr/>
      <dgm:t>
        <a:bodyPr/>
        <a:lstStyle/>
        <a:p>
          <a:endParaRPr lang="en-GB"/>
        </a:p>
      </dgm:t>
    </dgm:pt>
    <dgm:pt modelId="{BB41CA13-0B8E-47AC-BD30-E435FE7B48D7}" type="sibTrans" cxnId="{0096EF7C-6E0F-43E1-854A-921AAB49CD53}">
      <dgm:prSet/>
      <dgm:spPr/>
      <dgm:t>
        <a:bodyPr/>
        <a:lstStyle/>
        <a:p>
          <a:endParaRPr lang="en-GB"/>
        </a:p>
      </dgm:t>
    </dgm:pt>
    <dgm:pt modelId="{EBB23C30-5C77-462A-90C6-0B4CC58B44B2}">
      <dgm:prSet phldrT="[Text]"/>
      <dgm:spPr/>
      <dgm:t>
        <a:bodyPr/>
        <a:lstStyle/>
        <a:p>
          <a:r>
            <a:rPr lang="en-GB" dirty="0"/>
            <a:t>Gateway 2</a:t>
          </a:r>
        </a:p>
      </dgm:t>
    </dgm:pt>
    <dgm:pt modelId="{6C882D42-3428-42C0-A9C9-28BE7FAB14A3}" type="parTrans" cxnId="{CE8E611F-1F68-4C36-AA92-BFC9DD9B5F7A}">
      <dgm:prSet/>
      <dgm:spPr/>
      <dgm:t>
        <a:bodyPr/>
        <a:lstStyle/>
        <a:p>
          <a:endParaRPr lang="en-GB"/>
        </a:p>
      </dgm:t>
    </dgm:pt>
    <dgm:pt modelId="{6606A588-63CE-4168-B9EE-C370E3751BFD}" type="sibTrans" cxnId="{CE8E611F-1F68-4C36-AA92-BFC9DD9B5F7A}">
      <dgm:prSet/>
      <dgm:spPr/>
      <dgm:t>
        <a:bodyPr/>
        <a:lstStyle/>
        <a:p>
          <a:endParaRPr lang="en-GB"/>
        </a:p>
      </dgm:t>
    </dgm:pt>
    <dgm:pt modelId="{4CB77692-3F48-4C08-91F0-39ABF9CFF75F}">
      <dgm:prSet phldrT="[Text]" custT="1"/>
      <dgm:spPr/>
      <dgm:t>
        <a:bodyPr/>
        <a:lstStyle/>
        <a:p>
          <a:r>
            <a:rPr lang="en-GB" sz="1600" dirty="0"/>
            <a:t>Before works start on site</a:t>
          </a:r>
        </a:p>
        <a:p>
          <a:r>
            <a:rPr lang="en-GB" sz="1600" dirty="0"/>
            <a:t>Stop/Go point</a:t>
          </a:r>
        </a:p>
      </dgm:t>
    </dgm:pt>
    <dgm:pt modelId="{76174BAA-5554-4D8D-9D21-5B9BD8F2DEB8}" type="parTrans" cxnId="{1C303D3A-762B-4B1D-BA19-88EA17BF5890}">
      <dgm:prSet/>
      <dgm:spPr/>
      <dgm:t>
        <a:bodyPr/>
        <a:lstStyle/>
        <a:p>
          <a:endParaRPr lang="en-GB"/>
        </a:p>
      </dgm:t>
    </dgm:pt>
    <dgm:pt modelId="{A27CC34E-2138-4D02-9052-01DFBA43F6A7}" type="sibTrans" cxnId="{1C303D3A-762B-4B1D-BA19-88EA17BF5890}">
      <dgm:prSet/>
      <dgm:spPr/>
      <dgm:t>
        <a:bodyPr/>
        <a:lstStyle/>
        <a:p>
          <a:endParaRPr lang="en-GB"/>
        </a:p>
      </dgm:t>
    </dgm:pt>
    <dgm:pt modelId="{92726C4F-E731-498A-AD15-56AEE8B1F4C0}">
      <dgm:prSet phldrT="[Text]" custT="1"/>
      <dgm:spPr/>
      <dgm:t>
        <a:bodyPr/>
        <a:lstStyle/>
        <a:p>
          <a:r>
            <a:rPr lang="en-GB" sz="1600" dirty="0"/>
            <a:t>Applications must demonstrate compliance</a:t>
          </a:r>
        </a:p>
      </dgm:t>
    </dgm:pt>
    <dgm:pt modelId="{E667D94F-C077-4D59-8ACF-93CDF3499D3D}" type="parTrans" cxnId="{D425DD66-DEBF-4DF5-BF47-28042F4CA577}">
      <dgm:prSet/>
      <dgm:spPr/>
      <dgm:t>
        <a:bodyPr/>
        <a:lstStyle/>
        <a:p>
          <a:endParaRPr lang="en-GB"/>
        </a:p>
      </dgm:t>
    </dgm:pt>
    <dgm:pt modelId="{F9E60574-F298-495F-ABAD-80515270B3B1}" type="sibTrans" cxnId="{D425DD66-DEBF-4DF5-BF47-28042F4CA577}">
      <dgm:prSet/>
      <dgm:spPr/>
      <dgm:t>
        <a:bodyPr/>
        <a:lstStyle/>
        <a:p>
          <a:endParaRPr lang="en-GB"/>
        </a:p>
      </dgm:t>
    </dgm:pt>
    <dgm:pt modelId="{094001A9-8B27-44D6-A1C8-5D5CC8D0F5AF}">
      <dgm:prSet phldrT="[Text]"/>
      <dgm:spPr/>
      <dgm:t>
        <a:bodyPr/>
        <a:lstStyle/>
        <a:p>
          <a:r>
            <a:rPr lang="en-GB" dirty="0"/>
            <a:t>Gateway 3</a:t>
          </a:r>
        </a:p>
      </dgm:t>
    </dgm:pt>
    <dgm:pt modelId="{734B860A-B20D-4BB8-A4AF-F351235BC059}" type="parTrans" cxnId="{F072B9D9-3C8F-4CCC-B24B-E9808C3D68B9}">
      <dgm:prSet/>
      <dgm:spPr/>
      <dgm:t>
        <a:bodyPr/>
        <a:lstStyle/>
        <a:p>
          <a:endParaRPr lang="en-GB"/>
        </a:p>
      </dgm:t>
    </dgm:pt>
    <dgm:pt modelId="{5A0BB680-DB2F-46A6-A61E-0390B5E9D450}" type="sibTrans" cxnId="{F072B9D9-3C8F-4CCC-B24B-E9808C3D68B9}">
      <dgm:prSet/>
      <dgm:spPr/>
      <dgm:t>
        <a:bodyPr/>
        <a:lstStyle/>
        <a:p>
          <a:endParaRPr lang="en-GB"/>
        </a:p>
      </dgm:t>
    </dgm:pt>
    <dgm:pt modelId="{0E7E8B4F-7DFA-4C89-8D38-88D647062481}">
      <dgm:prSet phldrT="[Text]" custT="1"/>
      <dgm:spPr/>
      <dgm:t>
        <a:bodyPr/>
        <a:lstStyle/>
        <a:p>
          <a:r>
            <a:rPr lang="en-GB" sz="1600" dirty="0"/>
            <a:t>When works are complete</a:t>
          </a:r>
        </a:p>
        <a:p>
          <a:r>
            <a:rPr lang="en-GB" sz="1600" dirty="0"/>
            <a:t>Stop/Go point</a:t>
          </a:r>
        </a:p>
      </dgm:t>
    </dgm:pt>
    <dgm:pt modelId="{CF69C873-9F27-469E-8AF2-119A6EC9EAE4}" type="parTrans" cxnId="{32067237-7049-4D8E-9946-DC50457DDFCF}">
      <dgm:prSet/>
      <dgm:spPr/>
      <dgm:t>
        <a:bodyPr/>
        <a:lstStyle/>
        <a:p>
          <a:endParaRPr lang="en-GB"/>
        </a:p>
      </dgm:t>
    </dgm:pt>
    <dgm:pt modelId="{039D3065-1007-4CAE-9650-0B2099A0B83C}" type="sibTrans" cxnId="{32067237-7049-4D8E-9946-DC50457DDFCF}">
      <dgm:prSet/>
      <dgm:spPr/>
      <dgm:t>
        <a:bodyPr/>
        <a:lstStyle/>
        <a:p>
          <a:endParaRPr lang="en-GB"/>
        </a:p>
      </dgm:t>
    </dgm:pt>
    <dgm:pt modelId="{57C9F90B-D16A-4590-9A40-96DEA9AF9764}">
      <dgm:prSet phldrT="[Text]" custT="1"/>
      <dgm:spPr/>
      <dgm:t>
        <a:bodyPr/>
        <a:lstStyle/>
        <a:p>
          <a:r>
            <a:rPr lang="en-GB" sz="1600" dirty="0"/>
            <a:t>Dutyholders must demonstrate compliance</a:t>
          </a:r>
        </a:p>
      </dgm:t>
    </dgm:pt>
    <dgm:pt modelId="{C23756E5-3404-42B7-B4CB-52B115CE05D8}" type="parTrans" cxnId="{03FDCCB7-EDA1-4D51-A8EE-BEA68130D9E1}">
      <dgm:prSet/>
      <dgm:spPr/>
      <dgm:t>
        <a:bodyPr/>
        <a:lstStyle/>
        <a:p>
          <a:endParaRPr lang="en-GB"/>
        </a:p>
      </dgm:t>
    </dgm:pt>
    <dgm:pt modelId="{3B385D89-330E-4B95-99DC-4FE649352889}" type="sibTrans" cxnId="{03FDCCB7-EDA1-4D51-A8EE-BEA68130D9E1}">
      <dgm:prSet/>
      <dgm:spPr/>
      <dgm:t>
        <a:bodyPr/>
        <a:lstStyle/>
        <a:p>
          <a:endParaRPr lang="en-GB"/>
        </a:p>
      </dgm:t>
    </dgm:pt>
    <dgm:pt modelId="{B175268D-46D6-40A9-ACD1-F6C313BECBCA}">
      <dgm:prSet phldrT="[Text]" custT="1"/>
      <dgm:spPr/>
      <dgm:t>
        <a:bodyPr/>
        <a:lstStyle/>
        <a:p>
          <a:r>
            <a:rPr lang="en-GB" sz="1600" dirty="0"/>
            <a:t>During construction between G2 and 3</a:t>
          </a:r>
        </a:p>
      </dgm:t>
    </dgm:pt>
    <dgm:pt modelId="{767E3D65-622E-4CB4-8683-5CC3687719FE}" type="parTrans" cxnId="{AF3CC225-F00D-4EDB-9C84-4ABDC972A63A}">
      <dgm:prSet/>
      <dgm:spPr/>
      <dgm:t>
        <a:bodyPr/>
        <a:lstStyle/>
        <a:p>
          <a:endParaRPr lang="en-GB"/>
        </a:p>
      </dgm:t>
    </dgm:pt>
    <dgm:pt modelId="{1985682F-03EF-4513-BD8D-03531E3A386C}" type="sibTrans" cxnId="{AF3CC225-F00D-4EDB-9C84-4ABDC972A63A}">
      <dgm:prSet/>
      <dgm:spPr/>
      <dgm:t>
        <a:bodyPr/>
        <a:lstStyle/>
        <a:p>
          <a:endParaRPr lang="en-GB"/>
        </a:p>
      </dgm:t>
    </dgm:pt>
    <dgm:pt modelId="{E586ABED-FBE1-4CF9-932D-AD9112B04E52}">
      <dgm:prSet phldrT="[Text]" custT="1"/>
      <dgm:spPr/>
      <dgm:t>
        <a:bodyPr/>
        <a:lstStyle/>
        <a:p>
          <a:r>
            <a:rPr lang="en-GB" sz="1600" dirty="0"/>
            <a:t>The Golden Thread at handover</a:t>
          </a:r>
        </a:p>
      </dgm:t>
    </dgm:pt>
    <dgm:pt modelId="{4DE0FFFA-ECFC-4BD4-8B35-B2772CF131A0}" type="parTrans" cxnId="{68CA3A29-35FC-46E7-AC42-58068289A1CE}">
      <dgm:prSet/>
      <dgm:spPr/>
      <dgm:t>
        <a:bodyPr/>
        <a:lstStyle/>
        <a:p>
          <a:endParaRPr lang="en-GB"/>
        </a:p>
      </dgm:t>
    </dgm:pt>
    <dgm:pt modelId="{DA9F56BB-832B-4FC3-96CA-D45EC005C453}" type="sibTrans" cxnId="{68CA3A29-35FC-46E7-AC42-58068289A1CE}">
      <dgm:prSet/>
      <dgm:spPr/>
      <dgm:t>
        <a:bodyPr/>
        <a:lstStyle/>
        <a:p>
          <a:endParaRPr lang="en-GB"/>
        </a:p>
      </dgm:t>
    </dgm:pt>
    <dgm:pt modelId="{097DC7E4-B957-4C0F-84E7-3657B5081F75}">
      <dgm:prSet phldrT="[Text]" custT="1"/>
      <dgm:spPr/>
      <dgm:t>
        <a:bodyPr/>
        <a:lstStyle/>
        <a:p>
          <a:r>
            <a:rPr lang="en-GB" sz="1600" dirty="0"/>
            <a:t>Regulation 38 &amp; declarations</a:t>
          </a:r>
        </a:p>
      </dgm:t>
    </dgm:pt>
    <dgm:pt modelId="{AFA3EBEB-B5D1-486E-BA9B-515B2DE797AC}" type="parTrans" cxnId="{157C956B-4621-4C74-B534-E644442CF954}">
      <dgm:prSet/>
      <dgm:spPr/>
      <dgm:t>
        <a:bodyPr/>
        <a:lstStyle/>
        <a:p>
          <a:endParaRPr lang="en-GB"/>
        </a:p>
      </dgm:t>
    </dgm:pt>
    <dgm:pt modelId="{5CBA787C-1F05-4562-AC90-A646C859212D}" type="sibTrans" cxnId="{157C956B-4621-4C74-B534-E644442CF954}">
      <dgm:prSet/>
      <dgm:spPr/>
      <dgm:t>
        <a:bodyPr/>
        <a:lstStyle/>
        <a:p>
          <a:endParaRPr lang="en-GB"/>
        </a:p>
      </dgm:t>
    </dgm:pt>
    <dgm:pt modelId="{3C04E88C-C64B-4879-8E61-570261E96130}">
      <dgm:prSet phldrT="[Text]" custT="1"/>
      <dgm:spPr/>
      <dgm:t>
        <a:bodyPr/>
        <a:lstStyle/>
        <a:p>
          <a:r>
            <a:rPr lang="en-GB" sz="1600" dirty="0"/>
            <a:t>Change control &amp; partial occupation plans</a:t>
          </a:r>
        </a:p>
      </dgm:t>
    </dgm:pt>
    <dgm:pt modelId="{DBF0EE7B-D6C4-482F-8A93-F733A3753483}" type="parTrans" cxnId="{CECADB19-4E42-44CA-93C2-0E80BB012E6B}">
      <dgm:prSet/>
      <dgm:spPr/>
      <dgm:t>
        <a:bodyPr/>
        <a:lstStyle/>
        <a:p>
          <a:endParaRPr lang="en-GB"/>
        </a:p>
      </dgm:t>
    </dgm:pt>
    <dgm:pt modelId="{C32DCD63-15EB-4283-A3BC-423AB93171FE}" type="sibTrans" cxnId="{CECADB19-4E42-44CA-93C2-0E80BB012E6B}">
      <dgm:prSet/>
      <dgm:spPr/>
      <dgm:t>
        <a:bodyPr/>
        <a:lstStyle/>
        <a:p>
          <a:endParaRPr lang="en-GB"/>
        </a:p>
      </dgm:t>
    </dgm:pt>
    <dgm:pt modelId="{EA651669-62C7-4D11-AA46-F382D4D528EE}">
      <dgm:prSet phldrT="[Text]" custT="1"/>
      <dgm:spPr/>
      <dgm:t>
        <a:bodyPr/>
        <a:lstStyle/>
        <a:p>
          <a:r>
            <a:rPr lang="en-GB" sz="1600" dirty="0"/>
            <a:t>Completion Certificates</a:t>
          </a:r>
        </a:p>
      </dgm:t>
    </dgm:pt>
    <dgm:pt modelId="{8222AA5D-8E6D-4120-AC50-658F4CF96741}" type="parTrans" cxnId="{04A4BBDE-95E0-452E-BD25-A579BDD9C559}">
      <dgm:prSet/>
      <dgm:spPr/>
      <dgm:t>
        <a:bodyPr/>
        <a:lstStyle/>
        <a:p>
          <a:endParaRPr lang="en-GB"/>
        </a:p>
      </dgm:t>
    </dgm:pt>
    <dgm:pt modelId="{3D148241-BC4C-430E-9A77-7ABA663FC119}" type="sibTrans" cxnId="{04A4BBDE-95E0-452E-BD25-A579BDD9C559}">
      <dgm:prSet/>
      <dgm:spPr/>
      <dgm:t>
        <a:bodyPr/>
        <a:lstStyle/>
        <a:p>
          <a:endParaRPr lang="en-GB"/>
        </a:p>
      </dgm:t>
    </dgm:pt>
    <dgm:pt modelId="{7535BB99-236B-487A-8774-C07BED1A4C64}">
      <dgm:prSet phldrT="[Text]" custT="1"/>
      <dgm:spPr/>
      <dgm:t>
        <a:bodyPr/>
        <a:lstStyle/>
        <a:p>
          <a:r>
            <a:rPr lang="en-GB" sz="1600" dirty="0"/>
            <a:t>Fire Statements</a:t>
          </a:r>
        </a:p>
      </dgm:t>
    </dgm:pt>
    <dgm:pt modelId="{50E19DC3-60AD-4639-A3D5-D7050FD57B87}" type="parTrans" cxnId="{5056FCB1-E03E-4F56-B447-E0AAC1CC40F9}">
      <dgm:prSet/>
      <dgm:spPr/>
      <dgm:t>
        <a:bodyPr/>
        <a:lstStyle/>
        <a:p>
          <a:endParaRPr lang="en-GB"/>
        </a:p>
      </dgm:t>
    </dgm:pt>
    <dgm:pt modelId="{ECF4F445-1826-4A97-83C1-C1C3574AC87D}" type="sibTrans" cxnId="{5056FCB1-E03E-4F56-B447-E0AAC1CC40F9}">
      <dgm:prSet/>
      <dgm:spPr/>
      <dgm:t>
        <a:bodyPr/>
        <a:lstStyle/>
        <a:p>
          <a:endParaRPr lang="en-GB"/>
        </a:p>
      </dgm:t>
    </dgm:pt>
    <dgm:pt modelId="{29174AA2-7B76-400A-AD08-C2D918F05DDE}" type="pres">
      <dgm:prSet presAssocID="{FF87D7C3-A831-46FD-A724-0EEE6C7D72BC}" presName="Name0" presStyleCnt="0">
        <dgm:presLayoutVars>
          <dgm:chPref val="3"/>
          <dgm:dir/>
          <dgm:animLvl val="lvl"/>
          <dgm:resizeHandles/>
        </dgm:presLayoutVars>
      </dgm:prSet>
      <dgm:spPr/>
    </dgm:pt>
    <dgm:pt modelId="{B9B130CB-1611-421B-B5B6-B0DF634CD58F}" type="pres">
      <dgm:prSet presAssocID="{EE4BD056-C9C2-430B-8D77-21BBC77EAF12}" presName="horFlow" presStyleCnt="0"/>
      <dgm:spPr/>
    </dgm:pt>
    <dgm:pt modelId="{BB178457-4A3F-4055-A5FC-0A178BD550D3}" type="pres">
      <dgm:prSet presAssocID="{EE4BD056-C9C2-430B-8D77-21BBC77EAF12}" presName="bigChev" presStyleLbl="node1" presStyleIdx="0" presStyleCnt="3"/>
      <dgm:spPr/>
    </dgm:pt>
    <dgm:pt modelId="{C4C6F5F7-4575-4A39-BD87-6FCC40A5CDFC}" type="pres">
      <dgm:prSet presAssocID="{FE466225-E794-4B57-884C-2DC3A1540D9D}" presName="parTrans" presStyleCnt="0"/>
      <dgm:spPr/>
    </dgm:pt>
    <dgm:pt modelId="{EC9C3D3B-82FE-482D-B4CA-7328AC24DCCD}" type="pres">
      <dgm:prSet presAssocID="{60014505-737A-47C6-AFBE-E418EB0BAF4B}" presName="node" presStyleLbl="alignAccFollowNode1" presStyleIdx="0" presStyleCnt="12">
        <dgm:presLayoutVars>
          <dgm:bulletEnabled val="1"/>
        </dgm:presLayoutVars>
      </dgm:prSet>
      <dgm:spPr/>
    </dgm:pt>
    <dgm:pt modelId="{32693FDD-0B41-434D-B27F-96E65927AA74}" type="pres">
      <dgm:prSet presAssocID="{ADA365AA-364F-43E8-B49B-38788D098058}" presName="sibTrans" presStyleCnt="0"/>
      <dgm:spPr/>
    </dgm:pt>
    <dgm:pt modelId="{D6CDAF5E-516B-41A4-B1DD-273474588DCD}" type="pres">
      <dgm:prSet presAssocID="{8CFFEF47-2BC7-42EB-9BE9-9FD2D1EC45EA}" presName="node" presStyleLbl="alignAccFollowNode1" presStyleIdx="1" presStyleCnt="12">
        <dgm:presLayoutVars>
          <dgm:bulletEnabled val="1"/>
        </dgm:presLayoutVars>
      </dgm:prSet>
      <dgm:spPr/>
    </dgm:pt>
    <dgm:pt modelId="{638305E7-FF47-407B-9AE7-8C764F35F652}" type="pres">
      <dgm:prSet presAssocID="{BB41CA13-0B8E-47AC-BD30-E435FE7B48D7}" presName="sibTrans" presStyleCnt="0"/>
      <dgm:spPr/>
    </dgm:pt>
    <dgm:pt modelId="{729EB228-988A-4A33-BD5C-D3E28B1EFAD0}" type="pres">
      <dgm:prSet presAssocID="{7535BB99-236B-487A-8774-C07BED1A4C64}" presName="node" presStyleLbl="alignAccFollowNode1" presStyleIdx="2" presStyleCnt="12">
        <dgm:presLayoutVars>
          <dgm:bulletEnabled val="1"/>
        </dgm:presLayoutVars>
      </dgm:prSet>
      <dgm:spPr/>
    </dgm:pt>
    <dgm:pt modelId="{1C7525D2-253A-4D46-A6C8-E9C0065839B9}" type="pres">
      <dgm:prSet presAssocID="{EE4BD056-C9C2-430B-8D77-21BBC77EAF12}" presName="vSp" presStyleCnt="0"/>
      <dgm:spPr/>
    </dgm:pt>
    <dgm:pt modelId="{22D994CA-0FCB-40BB-9E9D-AE8C4A4230E8}" type="pres">
      <dgm:prSet presAssocID="{EBB23C30-5C77-462A-90C6-0B4CC58B44B2}" presName="horFlow" presStyleCnt="0"/>
      <dgm:spPr/>
    </dgm:pt>
    <dgm:pt modelId="{4DC70BAA-1497-4765-AF15-4F16D94B517E}" type="pres">
      <dgm:prSet presAssocID="{EBB23C30-5C77-462A-90C6-0B4CC58B44B2}" presName="bigChev" presStyleLbl="node1" presStyleIdx="1" presStyleCnt="3"/>
      <dgm:spPr/>
    </dgm:pt>
    <dgm:pt modelId="{EA815787-52EC-477E-9F12-12E9CBCA46D6}" type="pres">
      <dgm:prSet presAssocID="{76174BAA-5554-4D8D-9D21-5B9BD8F2DEB8}" presName="parTrans" presStyleCnt="0"/>
      <dgm:spPr/>
    </dgm:pt>
    <dgm:pt modelId="{3048F6FD-25BE-4E14-B653-1E03164F546A}" type="pres">
      <dgm:prSet presAssocID="{4CB77692-3F48-4C08-91F0-39ABF9CFF75F}" presName="node" presStyleLbl="alignAccFollowNode1" presStyleIdx="3" presStyleCnt="12">
        <dgm:presLayoutVars>
          <dgm:bulletEnabled val="1"/>
        </dgm:presLayoutVars>
      </dgm:prSet>
      <dgm:spPr/>
    </dgm:pt>
    <dgm:pt modelId="{218515DE-000A-4849-A59B-B39896ED6C71}" type="pres">
      <dgm:prSet presAssocID="{A27CC34E-2138-4D02-9052-01DFBA43F6A7}" presName="sibTrans" presStyleCnt="0"/>
      <dgm:spPr/>
    </dgm:pt>
    <dgm:pt modelId="{5CF9E82D-C1E6-481F-A990-DE99566855E9}" type="pres">
      <dgm:prSet presAssocID="{92726C4F-E731-498A-AD15-56AEE8B1F4C0}" presName="node" presStyleLbl="alignAccFollowNode1" presStyleIdx="4" presStyleCnt="12">
        <dgm:presLayoutVars>
          <dgm:bulletEnabled val="1"/>
        </dgm:presLayoutVars>
      </dgm:prSet>
      <dgm:spPr/>
    </dgm:pt>
    <dgm:pt modelId="{EB2BA106-5917-4F09-BADC-C1DD4136E24D}" type="pres">
      <dgm:prSet presAssocID="{F9E60574-F298-495F-ABAD-80515270B3B1}" presName="sibTrans" presStyleCnt="0"/>
      <dgm:spPr/>
    </dgm:pt>
    <dgm:pt modelId="{1D981AA0-AA0B-46A6-873E-B5F2D440C52B}" type="pres">
      <dgm:prSet presAssocID="{3C04E88C-C64B-4879-8E61-570261E96130}" presName="node" presStyleLbl="alignAccFollowNode1" presStyleIdx="5" presStyleCnt="12">
        <dgm:presLayoutVars>
          <dgm:bulletEnabled val="1"/>
        </dgm:presLayoutVars>
      </dgm:prSet>
      <dgm:spPr/>
    </dgm:pt>
    <dgm:pt modelId="{7F22088E-9ED7-4457-8980-BF88C6E16EA0}" type="pres">
      <dgm:prSet presAssocID="{C32DCD63-15EB-4283-A3BC-423AB93171FE}" presName="sibTrans" presStyleCnt="0"/>
      <dgm:spPr/>
    </dgm:pt>
    <dgm:pt modelId="{624E4211-BAF2-4112-9D02-8BD1B6E17B3E}" type="pres">
      <dgm:prSet presAssocID="{B175268D-46D6-40A9-ACD1-F6C313BECBCA}" presName="node" presStyleLbl="alignAccFollowNode1" presStyleIdx="6" presStyleCnt="12">
        <dgm:presLayoutVars>
          <dgm:bulletEnabled val="1"/>
        </dgm:presLayoutVars>
      </dgm:prSet>
      <dgm:spPr/>
    </dgm:pt>
    <dgm:pt modelId="{59FE1CC5-B8FF-4C76-86B7-3F02A7780CC7}" type="pres">
      <dgm:prSet presAssocID="{EBB23C30-5C77-462A-90C6-0B4CC58B44B2}" presName="vSp" presStyleCnt="0"/>
      <dgm:spPr/>
    </dgm:pt>
    <dgm:pt modelId="{909F296E-6A48-4784-BE7B-1B25E249735A}" type="pres">
      <dgm:prSet presAssocID="{094001A9-8B27-44D6-A1C8-5D5CC8D0F5AF}" presName="horFlow" presStyleCnt="0"/>
      <dgm:spPr/>
    </dgm:pt>
    <dgm:pt modelId="{66EF2B0D-1F0E-40C3-82A0-1DEE939DBC03}" type="pres">
      <dgm:prSet presAssocID="{094001A9-8B27-44D6-A1C8-5D5CC8D0F5AF}" presName="bigChev" presStyleLbl="node1" presStyleIdx="2" presStyleCnt="3"/>
      <dgm:spPr/>
    </dgm:pt>
    <dgm:pt modelId="{288DC221-CF40-4B1A-A6A4-F7AE5FA5229E}" type="pres">
      <dgm:prSet presAssocID="{CF69C873-9F27-469E-8AF2-119A6EC9EAE4}" presName="parTrans" presStyleCnt="0"/>
      <dgm:spPr/>
    </dgm:pt>
    <dgm:pt modelId="{95842CFB-FE1A-45A0-A3E9-DA8460DFEBE1}" type="pres">
      <dgm:prSet presAssocID="{0E7E8B4F-7DFA-4C89-8D38-88D647062481}" presName="node" presStyleLbl="alignAccFollowNode1" presStyleIdx="7" presStyleCnt="12">
        <dgm:presLayoutVars>
          <dgm:bulletEnabled val="1"/>
        </dgm:presLayoutVars>
      </dgm:prSet>
      <dgm:spPr/>
    </dgm:pt>
    <dgm:pt modelId="{94A9965D-776E-4AA6-B6F4-1C51E18E8EB2}" type="pres">
      <dgm:prSet presAssocID="{039D3065-1007-4CAE-9650-0B2099A0B83C}" presName="sibTrans" presStyleCnt="0"/>
      <dgm:spPr/>
    </dgm:pt>
    <dgm:pt modelId="{A6CFD213-85FD-404D-A447-4F48D95ABD62}" type="pres">
      <dgm:prSet presAssocID="{57C9F90B-D16A-4590-9A40-96DEA9AF9764}" presName="node" presStyleLbl="alignAccFollowNode1" presStyleIdx="8" presStyleCnt="12">
        <dgm:presLayoutVars>
          <dgm:bulletEnabled val="1"/>
        </dgm:presLayoutVars>
      </dgm:prSet>
      <dgm:spPr/>
    </dgm:pt>
    <dgm:pt modelId="{06B81FB5-2F8E-4B6A-B464-81384A00E560}" type="pres">
      <dgm:prSet presAssocID="{3B385D89-330E-4B95-99DC-4FE649352889}" presName="sibTrans" presStyleCnt="0"/>
      <dgm:spPr/>
    </dgm:pt>
    <dgm:pt modelId="{CE1C6EE2-1C82-4532-A569-5D78A747B685}" type="pres">
      <dgm:prSet presAssocID="{E586ABED-FBE1-4CF9-932D-AD9112B04E52}" presName="node" presStyleLbl="alignAccFollowNode1" presStyleIdx="9" presStyleCnt="12">
        <dgm:presLayoutVars>
          <dgm:bulletEnabled val="1"/>
        </dgm:presLayoutVars>
      </dgm:prSet>
      <dgm:spPr/>
    </dgm:pt>
    <dgm:pt modelId="{58EEC8E6-9BE3-4B9C-9EE6-ED1A81BFD219}" type="pres">
      <dgm:prSet presAssocID="{DA9F56BB-832B-4FC3-96CA-D45EC005C453}" presName="sibTrans" presStyleCnt="0"/>
      <dgm:spPr/>
    </dgm:pt>
    <dgm:pt modelId="{624675AA-20E8-4985-A297-FD6BD86D2040}" type="pres">
      <dgm:prSet presAssocID="{097DC7E4-B957-4C0F-84E7-3657B5081F75}" presName="node" presStyleLbl="alignAccFollowNode1" presStyleIdx="10" presStyleCnt="12">
        <dgm:presLayoutVars>
          <dgm:bulletEnabled val="1"/>
        </dgm:presLayoutVars>
      </dgm:prSet>
      <dgm:spPr/>
    </dgm:pt>
    <dgm:pt modelId="{D528CEFB-EBB6-420C-993F-C2DBE4B658BE}" type="pres">
      <dgm:prSet presAssocID="{5CBA787C-1F05-4562-AC90-A646C859212D}" presName="sibTrans" presStyleCnt="0"/>
      <dgm:spPr/>
    </dgm:pt>
    <dgm:pt modelId="{003C79E8-A56A-4C39-87ED-1B06D7B24104}" type="pres">
      <dgm:prSet presAssocID="{EA651669-62C7-4D11-AA46-F382D4D528EE}" presName="node" presStyleLbl="alignAccFollowNode1" presStyleIdx="11" presStyleCnt="12">
        <dgm:presLayoutVars>
          <dgm:bulletEnabled val="1"/>
        </dgm:presLayoutVars>
      </dgm:prSet>
      <dgm:spPr/>
    </dgm:pt>
  </dgm:ptLst>
  <dgm:cxnLst>
    <dgm:cxn modelId="{80EB1517-0CDC-4D5F-A2E3-EB45904BC475}" type="presOf" srcId="{7535BB99-236B-487A-8774-C07BED1A4C64}" destId="{729EB228-988A-4A33-BD5C-D3E28B1EFAD0}" srcOrd="0" destOrd="0" presId="urn:microsoft.com/office/officeart/2005/8/layout/lProcess3"/>
    <dgm:cxn modelId="{CECADB19-4E42-44CA-93C2-0E80BB012E6B}" srcId="{EBB23C30-5C77-462A-90C6-0B4CC58B44B2}" destId="{3C04E88C-C64B-4879-8E61-570261E96130}" srcOrd="2" destOrd="0" parTransId="{DBF0EE7B-D6C4-482F-8A93-F733A3753483}" sibTransId="{C32DCD63-15EB-4283-A3BC-423AB93171FE}"/>
    <dgm:cxn modelId="{CE8E611F-1F68-4C36-AA92-BFC9DD9B5F7A}" srcId="{FF87D7C3-A831-46FD-A724-0EEE6C7D72BC}" destId="{EBB23C30-5C77-462A-90C6-0B4CC58B44B2}" srcOrd="1" destOrd="0" parTransId="{6C882D42-3428-42C0-A9C9-28BE7FAB14A3}" sibTransId="{6606A588-63CE-4168-B9EE-C370E3751BFD}"/>
    <dgm:cxn modelId="{AF3CC225-F00D-4EDB-9C84-4ABDC972A63A}" srcId="{EBB23C30-5C77-462A-90C6-0B4CC58B44B2}" destId="{B175268D-46D6-40A9-ACD1-F6C313BECBCA}" srcOrd="3" destOrd="0" parTransId="{767E3D65-622E-4CB4-8683-5CC3687719FE}" sibTransId="{1985682F-03EF-4513-BD8D-03531E3A386C}"/>
    <dgm:cxn modelId="{68CA3A29-35FC-46E7-AC42-58068289A1CE}" srcId="{094001A9-8B27-44D6-A1C8-5D5CC8D0F5AF}" destId="{E586ABED-FBE1-4CF9-932D-AD9112B04E52}" srcOrd="2" destOrd="0" parTransId="{4DE0FFFA-ECFC-4BD4-8B35-B2772CF131A0}" sibTransId="{DA9F56BB-832B-4FC3-96CA-D45EC005C453}"/>
    <dgm:cxn modelId="{32067237-7049-4D8E-9946-DC50457DDFCF}" srcId="{094001A9-8B27-44D6-A1C8-5D5CC8D0F5AF}" destId="{0E7E8B4F-7DFA-4C89-8D38-88D647062481}" srcOrd="0" destOrd="0" parTransId="{CF69C873-9F27-469E-8AF2-119A6EC9EAE4}" sibTransId="{039D3065-1007-4CAE-9650-0B2099A0B83C}"/>
    <dgm:cxn modelId="{1C303D3A-762B-4B1D-BA19-88EA17BF5890}" srcId="{EBB23C30-5C77-462A-90C6-0B4CC58B44B2}" destId="{4CB77692-3F48-4C08-91F0-39ABF9CFF75F}" srcOrd="0" destOrd="0" parTransId="{76174BAA-5554-4D8D-9D21-5B9BD8F2DEB8}" sibTransId="{A27CC34E-2138-4D02-9052-01DFBA43F6A7}"/>
    <dgm:cxn modelId="{528BA33F-8E49-4E59-8D91-9A32B0AB5F51}" type="presOf" srcId="{FF87D7C3-A831-46FD-A724-0EEE6C7D72BC}" destId="{29174AA2-7B76-400A-AD08-C2D918F05DDE}" srcOrd="0" destOrd="0" presId="urn:microsoft.com/office/officeart/2005/8/layout/lProcess3"/>
    <dgm:cxn modelId="{A426B85D-6C31-4B0A-A179-14F0465C7796}" type="presOf" srcId="{B175268D-46D6-40A9-ACD1-F6C313BECBCA}" destId="{624E4211-BAF2-4112-9D02-8BD1B6E17B3E}" srcOrd="0" destOrd="0" presId="urn:microsoft.com/office/officeart/2005/8/layout/lProcess3"/>
    <dgm:cxn modelId="{412BA45F-73B1-441A-B326-733BA9270D30}" type="presOf" srcId="{EE4BD056-C9C2-430B-8D77-21BBC77EAF12}" destId="{BB178457-4A3F-4055-A5FC-0A178BD550D3}" srcOrd="0" destOrd="0" presId="urn:microsoft.com/office/officeart/2005/8/layout/lProcess3"/>
    <dgm:cxn modelId="{D425DD66-DEBF-4DF5-BF47-28042F4CA577}" srcId="{EBB23C30-5C77-462A-90C6-0B4CC58B44B2}" destId="{92726C4F-E731-498A-AD15-56AEE8B1F4C0}" srcOrd="1" destOrd="0" parTransId="{E667D94F-C077-4D59-8ACF-93CDF3499D3D}" sibTransId="{F9E60574-F298-495F-ABAD-80515270B3B1}"/>
    <dgm:cxn modelId="{157C956B-4621-4C74-B534-E644442CF954}" srcId="{094001A9-8B27-44D6-A1C8-5D5CC8D0F5AF}" destId="{097DC7E4-B957-4C0F-84E7-3657B5081F75}" srcOrd="3" destOrd="0" parTransId="{AFA3EBEB-B5D1-486E-BA9B-515B2DE797AC}" sibTransId="{5CBA787C-1F05-4562-AC90-A646C859212D}"/>
    <dgm:cxn modelId="{5E65FE4E-BDAE-49CF-A047-0C48EFE38421}" type="presOf" srcId="{0E7E8B4F-7DFA-4C89-8D38-88D647062481}" destId="{95842CFB-FE1A-45A0-A3E9-DA8460DFEBE1}" srcOrd="0" destOrd="0" presId="urn:microsoft.com/office/officeart/2005/8/layout/lProcess3"/>
    <dgm:cxn modelId="{0096EF7C-6E0F-43E1-854A-921AAB49CD53}" srcId="{EE4BD056-C9C2-430B-8D77-21BBC77EAF12}" destId="{8CFFEF47-2BC7-42EB-9BE9-9FD2D1EC45EA}" srcOrd="1" destOrd="0" parTransId="{5F7DF091-9B43-4372-9548-AE48C57D2BDE}" sibTransId="{BB41CA13-0B8E-47AC-BD30-E435FE7B48D7}"/>
    <dgm:cxn modelId="{814E5182-E884-43C3-A8C7-D2DC0A4F5F8E}" type="presOf" srcId="{57C9F90B-D16A-4590-9A40-96DEA9AF9764}" destId="{A6CFD213-85FD-404D-A447-4F48D95ABD62}" srcOrd="0" destOrd="0" presId="urn:microsoft.com/office/officeart/2005/8/layout/lProcess3"/>
    <dgm:cxn modelId="{C5FFF797-17FE-40B0-BA51-4026F10E7AD1}" srcId="{EE4BD056-C9C2-430B-8D77-21BBC77EAF12}" destId="{60014505-737A-47C6-AFBE-E418EB0BAF4B}" srcOrd="0" destOrd="0" parTransId="{FE466225-E794-4B57-884C-2DC3A1540D9D}" sibTransId="{ADA365AA-364F-43E8-B49B-38788D098058}"/>
    <dgm:cxn modelId="{9A96F59B-98D7-477F-AF28-8BE03358E311}" type="presOf" srcId="{92726C4F-E731-498A-AD15-56AEE8B1F4C0}" destId="{5CF9E82D-C1E6-481F-A990-DE99566855E9}" srcOrd="0" destOrd="0" presId="urn:microsoft.com/office/officeart/2005/8/layout/lProcess3"/>
    <dgm:cxn modelId="{9FF60FA6-7FFC-4BDA-866F-41DBBDFE55DC}" type="presOf" srcId="{8CFFEF47-2BC7-42EB-9BE9-9FD2D1EC45EA}" destId="{D6CDAF5E-516B-41A4-B1DD-273474588DCD}" srcOrd="0" destOrd="0" presId="urn:microsoft.com/office/officeart/2005/8/layout/lProcess3"/>
    <dgm:cxn modelId="{D92000A7-0FA2-4654-9C43-71098CCCB47A}" type="presOf" srcId="{094001A9-8B27-44D6-A1C8-5D5CC8D0F5AF}" destId="{66EF2B0D-1F0E-40C3-82A0-1DEE939DBC03}" srcOrd="0" destOrd="0" presId="urn:microsoft.com/office/officeart/2005/8/layout/lProcess3"/>
    <dgm:cxn modelId="{AE3AB3A8-FC7D-4556-9506-16FE8DC120D7}" srcId="{FF87D7C3-A831-46FD-A724-0EEE6C7D72BC}" destId="{EE4BD056-C9C2-430B-8D77-21BBC77EAF12}" srcOrd="0" destOrd="0" parTransId="{9E6C3228-1E31-4938-BB62-67B5CB85F59D}" sibTransId="{87B31E44-2B9A-48A0-B7AD-CF346E158E0D}"/>
    <dgm:cxn modelId="{EECF93AA-CE8B-4E59-B3F8-28DD2CFDCA2F}" type="presOf" srcId="{EA651669-62C7-4D11-AA46-F382D4D528EE}" destId="{003C79E8-A56A-4C39-87ED-1B06D7B24104}" srcOrd="0" destOrd="0" presId="urn:microsoft.com/office/officeart/2005/8/layout/lProcess3"/>
    <dgm:cxn modelId="{5056FCB1-E03E-4F56-B447-E0AAC1CC40F9}" srcId="{EE4BD056-C9C2-430B-8D77-21BBC77EAF12}" destId="{7535BB99-236B-487A-8774-C07BED1A4C64}" srcOrd="2" destOrd="0" parTransId="{50E19DC3-60AD-4639-A3D5-D7050FD57B87}" sibTransId="{ECF4F445-1826-4A97-83C1-C1C3574AC87D}"/>
    <dgm:cxn modelId="{03FDCCB7-EDA1-4D51-A8EE-BEA68130D9E1}" srcId="{094001A9-8B27-44D6-A1C8-5D5CC8D0F5AF}" destId="{57C9F90B-D16A-4590-9A40-96DEA9AF9764}" srcOrd="1" destOrd="0" parTransId="{C23756E5-3404-42B7-B4CB-52B115CE05D8}" sibTransId="{3B385D89-330E-4B95-99DC-4FE649352889}"/>
    <dgm:cxn modelId="{879BC5C4-ACDD-4483-A10A-78504B339E34}" type="presOf" srcId="{3C04E88C-C64B-4879-8E61-570261E96130}" destId="{1D981AA0-AA0B-46A6-873E-B5F2D440C52B}" srcOrd="0" destOrd="0" presId="urn:microsoft.com/office/officeart/2005/8/layout/lProcess3"/>
    <dgm:cxn modelId="{67D3A2D0-B24A-439A-9C74-D29E36369E1E}" type="presOf" srcId="{60014505-737A-47C6-AFBE-E418EB0BAF4B}" destId="{EC9C3D3B-82FE-482D-B4CA-7328AC24DCCD}" srcOrd="0" destOrd="0" presId="urn:microsoft.com/office/officeart/2005/8/layout/lProcess3"/>
    <dgm:cxn modelId="{8D4B75D4-39B2-4572-BE86-2E6A2A971972}" type="presOf" srcId="{097DC7E4-B957-4C0F-84E7-3657B5081F75}" destId="{624675AA-20E8-4985-A297-FD6BD86D2040}" srcOrd="0" destOrd="0" presId="urn:microsoft.com/office/officeart/2005/8/layout/lProcess3"/>
    <dgm:cxn modelId="{F072B9D9-3C8F-4CCC-B24B-E9808C3D68B9}" srcId="{FF87D7C3-A831-46FD-A724-0EEE6C7D72BC}" destId="{094001A9-8B27-44D6-A1C8-5D5CC8D0F5AF}" srcOrd="2" destOrd="0" parTransId="{734B860A-B20D-4BB8-A4AF-F351235BC059}" sibTransId="{5A0BB680-DB2F-46A6-A61E-0390B5E9D450}"/>
    <dgm:cxn modelId="{E80F40DC-6052-499F-8897-C57AFE718EF5}" type="presOf" srcId="{EBB23C30-5C77-462A-90C6-0B4CC58B44B2}" destId="{4DC70BAA-1497-4765-AF15-4F16D94B517E}" srcOrd="0" destOrd="0" presId="urn:microsoft.com/office/officeart/2005/8/layout/lProcess3"/>
    <dgm:cxn modelId="{04A4BBDE-95E0-452E-BD25-A579BDD9C559}" srcId="{094001A9-8B27-44D6-A1C8-5D5CC8D0F5AF}" destId="{EA651669-62C7-4D11-AA46-F382D4D528EE}" srcOrd="4" destOrd="0" parTransId="{8222AA5D-8E6D-4120-AC50-658F4CF96741}" sibTransId="{3D148241-BC4C-430E-9A77-7ABA663FC119}"/>
    <dgm:cxn modelId="{43B73BED-7ACC-4BF1-A0A6-02D233BB5E2B}" type="presOf" srcId="{4CB77692-3F48-4C08-91F0-39ABF9CFF75F}" destId="{3048F6FD-25BE-4E14-B653-1E03164F546A}" srcOrd="0" destOrd="0" presId="urn:microsoft.com/office/officeart/2005/8/layout/lProcess3"/>
    <dgm:cxn modelId="{4868FBF8-1728-4DBC-A9A6-1C9B1F7C340B}" type="presOf" srcId="{E586ABED-FBE1-4CF9-932D-AD9112B04E52}" destId="{CE1C6EE2-1C82-4532-A569-5D78A747B685}" srcOrd="0" destOrd="0" presId="urn:microsoft.com/office/officeart/2005/8/layout/lProcess3"/>
    <dgm:cxn modelId="{D9EA82FE-1FFE-4002-8872-76E692BBF3D5}" type="presParOf" srcId="{29174AA2-7B76-400A-AD08-C2D918F05DDE}" destId="{B9B130CB-1611-421B-B5B6-B0DF634CD58F}" srcOrd="0" destOrd="0" presId="urn:microsoft.com/office/officeart/2005/8/layout/lProcess3"/>
    <dgm:cxn modelId="{BEC41F01-D3A8-4A02-B67D-B6F0C3CD06D0}" type="presParOf" srcId="{B9B130CB-1611-421B-B5B6-B0DF634CD58F}" destId="{BB178457-4A3F-4055-A5FC-0A178BD550D3}" srcOrd="0" destOrd="0" presId="urn:microsoft.com/office/officeart/2005/8/layout/lProcess3"/>
    <dgm:cxn modelId="{E815625B-4685-4E73-B868-65D4F49585CD}" type="presParOf" srcId="{B9B130CB-1611-421B-B5B6-B0DF634CD58F}" destId="{C4C6F5F7-4575-4A39-BD87-6FCC40A5CDFC}" srcOrd="1" destOrd="0" presId="urn:microsoft.com/office/officeart/2005/8/layout/lProcess3"/>
    <dgm:cxn modelId="{88B18F69-2D66-4862-B069-F61CEAAA17F3}" type="presParOf" srcId="{B9B130CB-1611-421B-B5B6-B0DF634CD58F}" destId="{EC9C3D3B-82FE-482D-B4CA-7328AC24DCCD}" srcOrd="2" destOrd="0" presId="urn:microsoft.com/office/officeart/2005/8/layout/lProcess3"/>
    <dgm:cxn modelId="{154A985D-EA14-4189-A623-0C17E1A63C09}" type="presParOf" srcId="{B9B130CB-1611-421B-B5B6-B0DF634CD58F}" destId="{32693FDD-0B41-434D-B27F-96E65927AA74}" srcOrd="3" destOrd="0" presId="urn:microsoft.com/office/officeart/2005/8/layout/lProcess3"/>
    <dgm:cxn modelId="{7119DC08-2F08-4A35-BBFF-D705357FF7E0}" type="presParOf" srcId="{B9B130CB-1611-421B-B5B6-B0DF634CD58F}" destId="{D6CDAF5E-516B-41A4-B1DD-273474588DCD}" srcOrd="4" destOrd="0" presId="urn:microsoft.com/office/officeart/2005/8/layout/lProcess3"/>
    <dgm:cxn modelId="{B7AB1843-DACA-48B1-8642-D637A39C7F40}" type="presParOf" srcId="{B9B130CB-1611-421B-B5B6-B0DF634CD58F}" destId="{638305E7-FF47-407B-9AE7-8C764F35F652}" srcOrd="5" destOrd="0" presId="urn:microsoft.com/office/officeart/2005/8/layout/lProcess3"/>
    <dgm:cxn modelId="{BDF457B3-A932-42ED-BE7C-76965D8D540D}" type="presParOf" srcId="{B9B130CB-1611-421B-B5B6-B0DF634CD58F}" destId="{729EB228-988A-4A33-BD5C-D3E28B1EFAD0}" srcOrd="6" destOrd="0" presId="urn:microsoft.com/office/officeart/2005/8/layout/lProcess3"/>
    <dgm:cxn modelId="{FC33F8B1-4860-46A5-8DDD-D2A8F64BFCA0}" type="presParOf" srcId="{29174AA2-7B76-400A-AD08-C2D918F05DDE}" destId="{1C7525D2-253A-4D46-A6C8-E9C0065839B9}" srcOrd="1" destOrd="0" presId="urn:microsoft.com/office/officeart/2005/8/layout/lProcess3"/>
    <dgm:cxn modelId="{04433663-9C82-44A8-BEAE-9DA4636F24DA}" type="presParOf" srcId="{29174AA2-7B76-400A-AD08-C2D918F05DDE}" destId="{22D994CA-0FCB-40BB-9E9D-AE8C4A4230E8}" srcOrd="2" destOrd="0" presId="urn:microsoft.com/office/officeart/2005/8/layout/lProcess3"/>
    <dgm:cxn modelId="{53FCD5C0-04A2-4752-9AFF-9EFF240CBB17}" type="presParOf" srcId="{22D994CA-0FCB-40BB-9E9D-AE8C4A4230E8}" destId="{4DC70BAA-1497-4765-AF15-4F16D94B517E}" srcOrd="0" destOrd="0" presId="urn:microsoft.com/office/officeart/2005/8/layout/lProcess3"/>
    <dgm:cxn modelId="{186A9BE1-5664-442C-8892-24F99F21A83E}" type="presParOf" srcId="{22D994CA-0FCB-40BB-9E9D-AE8C4A4230E8}" destId="{EA815787-52EC-477E-9F12-12E9CBCA46D6}" srcOrd="1" destOrd="0" presId="urn:microsoft.com/office/officeart/2005/8/layout/lProcess3"/>
    <dgm:cxn modelId="{ED421AE0-E4B2-4A73-8741-F6BD9F7F0D7D}" type="presParOf" srcId="{22D994CA-0FCB-40BB-9E9D-AE8C4A4230E8}" destId="{3048F6FD-25BE-4E14-B653-1E03164F546A}" srcOrd="2" destOrd="0" presId="urn:microsoft.com/office/officeart/2005/8/layout/lProcess3"/>
    <dgm:cxn modelId="{64618B98-CE7E-49DC-9D6A-F7D598B628E7}" type="presParOf" srcId="{22D994CA-0FCB-40BB-9E9D-AE8C4A4230E8}" destId="{218515DE-000A-4849-A59B-B39896ED6C71}" srcOrd="3" destOrd="0" presId="urn:microsoft.com/office/officeart/2005/8/layout/lProcess3"/>
    <dgm:cxn modelId="{8DE55809-C28C-44EE-A2B3-99336CF554EB}" type="presParOf" srcId="{22D994CA-0FCB-40BB-9E9D-AE8C4A4230E8}" destId="{5CF9E82D-C1E6-481F-A990-DE99566855E9}" srcOrd="4" destOrd="0" presId="urn:microsoft.com/office/officeart/2005/8/layout/lProcess3"/>
    <dgm:cxn modelId="{C3F8B8CF-D321-4F9B-BC41-F59D3A94249B}" type="presParOf" srcId="{22D994CA-0FCB-40BB-9E9D-AE8C4A4230E8}" destId="{EB2BA106-5917-4F09-BADC-C1DD4136E24D}" srcOrd="5" destOrd="0" presId="urn:microsoft.com/office/officeart/2005/8/layout/lProcess3"/>
    <dgm:cxn modelId="{77A088F8-2B27-4E41-A6D4-6F6CC1D44942}" type="presParOf" srcId="{22D994CA-0FCB-40BB-9E9D-AE8C4A4230E8}" destId="{1D981AA0-AA0B-46A6-873E-B5F2D440C52B}" srcOrd="6" destOrd="0" presId="urn:microsoft.com/office/officeart/2005/8/layout/lProcess3"/>
    <dgm:cxn modelId="{C328EEEB-7782-4B83-9144-5B6A0F07A697}" type="presParOf" srcId="{22D994CA-0FCB-40BB-9E9D-AE8C4A4230E8}" destId="{7F22088E-9ED7-4457-8980-BF88C6E16EA0}" srcOrd="7" destOrd="0" presId="urn:microsoft.com/office/officeart/2005/8/layout/lProcess3"/>
    <dgm:cxn modelId="{E0A91EEA-5D9E-4029-AFF7-7B7B3D48E262}" type="presParOf" srcId="{22D994CA-0FCB-40BB-9E9D-AE8C4A4230E8}" destId="{624E4211-BAF2-4112-9D02-8BD1B6E17B3E}" srcOrd="8" destOrd="0" presId="urn:microsoft.com/office/officeart/2005/8/layout/lProcess3"/>
    <dgm:cxn modelId="{DCD74543-91FE-437F-8CC6-20D8F1203C23}" type="presParOf" srcId="{29174AA2-7B76-400A-AD08-C2D918F05DDE}" destId="{59FE1CC5-B8FF-4C76-86B7-3F02A7780CC7}" srcOrd="3" destOrd="0" presId="urn:microsoft.com/office/officeart/2005/8/layout/lProcess3"/>
    <dgm:cxn modelId="{CA886E54-80E5-4CAF-897F-9D3D07B6C13D}" type="presParOf" srcId="{29174AA2-7B76-400A-AD08-C2D918F05DDE}" destId="{909F296E-6A48-4784-BE7B-1B25E249735A}" srcOrd="4" destOrd="0" presId="urn:microsoft.com/office/officeart/2005/8/layout/lProcess3"/>
    <dgm:cxn modelId="{2AE43175-16DA-409B-B7A2-F01B5949F311}" type="presParOf" srcId="{909F296E-6A48-4784-BE7B-1B25E249735A}" destId="{66EF2B0D-1F0E-40C3-82A0-1DEE939DBC03}" srcOrd="0" destOrd="0" presId="urn:microsoft.com/office/officeart/2005/8/layout/lProcess3"/>
    <dgm:cxn modelId="{501CDD41-5239-45B9-AAA7-1F4EAED930C0}" type="presParOf" srcId="{909F296E-6A48-4784-BE7B-1B25E249735A}" destId="{288DC221-CF40-4B1A-A6A4-F7AE5FA5229E}" srcOrd="1" destOrd="0" presId="urn:microsoft.com/office/officeart/2005/8/layout/lProcess3"/>
    <dgm:cxn modelId="{6CBC4264-BC8F-4053-BDEA-0E2D2619A33A}" type="presParOf" srcId="{909F296E-6A48-4784-BE7B-1B25E249735A}" destId="{95842CFB-FE1A-45A0-A3E9-DA8460DFEBE1}" srcOrd="2" destOrd="0" presId="urn:microsoft.com/office/officeart/2005/8/layout/lProcess3"/>
    <dgm:cxn modelId="{5D42B6BE-BEB3-4F20-A90D-1BE2F6886E5A}" type="presParOf" srcId="{909F296E-6A48-4784-BE7B-1B25E249735A}" destId="{94A9965D-776E-4AA6-B6F4-1C51E18E8EB2}" srcOrd="3" destOrd="0" presId="urn:microsoft.com/office/officeart/2005/8/layout/lProcess3"/>
    <dgm:cxn modelId="{ED98D929-721E-4AF0-8D61-BBA61BCE633F}" type="presParOf" srcId="{909F296E-6A48-4784-BE7B-1B25E249735A}" destId="{A6CFD213-85FD-404D-A447-4F48D95ABD62}" srcOrd="4" destOrd="0" presId="urn:microsoft.com/office/officeart/2005/8/layout/lProcess3"/>
    <dgm:cxn modelId="{86F5E839-E822-46C0-882F-915EB8142D57}" type="presParOf" srcId="{909F296E-6A48-4784-BE7B-1B25E249735A}" destId="{06B81FB5-2F8E-4B6A-B464-81384A00E560}" srcOrd="5" destOrd="0" presId="urn:microsoft.com/office/officeart/2005/8/layout/lProcess3"/>
    <dgm:cxn modelId="{A5DDBE41-E724-4A90-8074-6D23571993C1}" type="presParOf" srcId="{909F296E-6A48-4784-BE7B-1B25E249735A}" destId="{CE1C6EE2-1C82-4532-A569-5D78A747B685}" srcOrd="6" destOrd="0" presId="urn:microsoft.com/office/officeart/2005/8/layout/lProcess3"/>
    <dgm:cxn modelId="{CB3575E5-689F-4E0D-AA59-54A6DF9398CF}" type="presParOf" srcId="{909F296E-6A48-4784-BE7B-1B25E249735A}" destId="{58EEC8E6-9BE3-4B9C-9EE6-ED1A81BFD219}" srcOrd="7" destOrd="0" presId="urn:microsoft.com/office/officeart/2005/8/layout/lProcess3"/>
    <dgm:cxn modelId="{20D1DB55-B27D-4AD3-8A54-5CEE9C69543A}" type="presParOf" srcId="{909F296E-6A48-4784-BE7B-1B25E249735A}" destId="{624675AA-20E8-4985-A297-FD6BD86D2040}" srcOrd="8" destOrd="0" presId="urn:microsoft.com/office/officeart/2005/8/layout/lProcess3"/>
    <dgm:cxn modelId="{F820DD5C-04C6-4FB0-B6BA-72C19D5EFF9C}" type="presParOf" srcId="{909F296E-6A48-4784-BE7B-1B25E249735A}" destId="{D528CEFB-EBB6-420C-993F-C2DBE4B658BE}" srcOrd="9" destOrd="0" presId="urn:microsoft.com/office/officeart/2005/8/layout/lProcess3"/>
    <dgm:cxn modelId="{A80131FD-87D2-4AF0-B541-46750BD96CAB}" type="presParOf" srcId="{909F296E-6A48-4784-BE7B-1B25E249735A}" destId="{003C79E8-A56A-4C39-87ED-1B06D7B24104}" srcOrd="1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77B38-415F-4EFF-A7CE-A4DD1853C771}">
      <dsp:nvSpPr>
        <dsp:cNvPr id="0" name=""/>
        <dsp:cNvSpPr/>
      </dsp:nvSpPr>
      <dsp:spPr>
        <a:xfrm>
          <a:off x="0" y="4671"/>
          <a:ext cx="10515600" cy="10872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6D33B-3A6E-4EBF-B24A-05714A8FA98A}">
      <dsp:nvSpPr>
        <dsp:cNvPr id="0" name=""/>
        <dsp:cNvSpPr/>
      </dsp:nvSpPr>
      <dsp:spPr>
        <a:xfrm>
          <a:off x="328885" y="249297"/>
          <a:ext cx="597973" cy="5979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E28C31-30DB-4639-8B2A-8BA350661138}">
      <dsp:nvSpPr>
        <dsp:cNvPr id="0" name=""/>
        <dsp:cNvSpPr/>
      </dsp:nvSpPr>
      <dsp:spPr>
        <a:xfrm>
          <a:off x="1255745" y="4671"/>
          <a:ext cx="4732020" cy="108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65" tIns="115065" rIns="115065" bIns="115065" numCol="1" spcCol="1270" anchor="ctr" anchorCtr="0">
          <a:noAutofit/>
        </a:bodyPr>
        <a:lstStyle/>
        <a:p>
          <a:pPr marL="0" lvl="0" indent="0" algn="l" defTabSz="977900">
            <a:lnSpc>
              <a:spcPct val="100000"/>
            </a:lnSpc>
            <a:spcBef>
              <a:spcPct val="0"/>
            </a:spcBef>
            <a:spcAft>
              <a:spcPct val="35000"/>
            </a:spcAft>
            <a:buNone/>
          </a:pPr>
          <a:r>
            <a:rPr lang="en-GB" sz="2200" kern="1200"/>
            <a:t>Level A – Awareness</a:t>
          </a:r>
          <a:endParaRPr lang="en-US" sz="2200" kern="1200"/>
        </a:p>
      </dsp:txBody>
      <dsp:txXfrm>
        <a:off x="1255745" y="4671"/>
        <a:ext cx="4732020" cy="1087225"/>
      </dsp:txXfrm>
    </dsp:sp>
    <dsp:sp modelId="{B47027DA-6675-42BC-9DBB-ACBFFF1A3929}">
      <dsp:nvSpPr>
        <dsp:cNvPr id="0" name=""/>
        <dsp:cNvSpPr/>
      </dsp:nvSpPr>
      <dsp:spPr>
        <a:xfrm>
          <a:off x="5987765" y="4671"/>
          <a:ext cx="4526607" cy="108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65" tIns="115065" rIns="115065" bIns="115065" numCol="1" spcCol="1270" anchor="ctr" anchorCtr="0">
          <a:noAutofit/>
        </a:bodyPr>
        <a:lstStyle/>
        <a:p>
          <a:pPr marL="0" lvl="0" indent="0" algn="l" defTabSz="889000">
            <a:lnSpc>
              <a:spcPct val="100000"/>
            </a:lnSpc>
            <a:spcBef>
              <a:spcPct val="0"/>
            </a:spcBef>
            <a:spcAft>
              <a:spcPct val="35000"/>
            </a:spcAft>
            <a:buNone/>
          </a:pPr>
          <a:r>
            <a:rPr lang="en-GB" sz="2000" kern="1200" dirty="0"/>
            <a:t>Restricted functions</a:t>
          </a:r>
          <a:endParaRPr lang="en-US" sz="2000" kern="1200" dirty="0"/>
        </a:p>
        <a:p>
          <a:pPr marL="0" lvl="0" indent="0" algn="l" defTabSz="889000">
            <a:lnSpc>
              <a:spcPct val="100000"/>
            </a:lnSpc>
            <a:spcBef>
              <a:spcPct val="0"/>
            </a:spcBef>
            <a:spcAft>
              <a:spcPct val="35000"/>
            </a:spcAft>
            <a:buNone/>
          </a:pPr>
          <a:r>
            <a:rPr lang="en-GB" sz="2000" kern="1200" dirty="0"/>
            <a:t>RBCA’s roles</a:t>
          </a:r>
          <a:endParaRPr lang="en-US" sz="2000" kern="1200" dirty="0"/>
        </a:p>
      </dsp:txBody>
      <dsp:txXfrm>
        <a:off x="5987765" y="4671"/>
        <a:ext cx="4526607" cy="1087225"/>
      </dsp:txXfrm>
    </dsp:sp>
    <dsp:sp modelId="{F97C8BEC-77BC-4AD6-87BF-26332DC03D1B}">
      <dsp:nvSpPr>
        <dsp:cNvPr id="0" name=""/>
        <dsp:cNvSpPr/>
      </dsp:nvSpPr>
      <dsp:spPr>
        <a:xfrm>
          <a:off x="0" y="1363703"/>
          <a:ext cx="10515600" cy="10872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A2154-917F-4691-8ED5-0BB4DA2B8F60}">
      <dsp:nvSpPr>
        <dsp:cNvPr id="0" name=""/>
        <dsp:cNvSpPr/>
      </dsp:nvSpPr>
      <dsp:spPr>
        <a:xfrm>
          <a:off x="328885" y="1608328"/>
          <a:ext cx="597973" cy="5979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D3BA26-8C52-4FD7-88EB-23AD7DC363BE}">
      <dsp:nvSpPr>
        <dsp:cNvPr id="0" name=""/>
        <dsp:cNvSpPr/>
      </dsp:nvSpPr>
      <dsp:spPr>
        <a:xfrm>
          <a:off x="1255745" y="1363703"/>
          <a:ext cx="4732020" cy="108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65" tIns="115065" rIns="115065" bIns="115065" numCol="1" spcCol="1270" anchor="ctr" anchorCtr="0">
          <a:noAutofit/>
        </a:bodyPr>
        <a:lstStyle/>
        <a:p>
          <a:pPr marL="0" lvl="0" indent="0" algn="l" defTabSz="977900">
            <a:lnSpc>
              <a:spcPct val="100000"/>
            </a:lnSpc>
            <a:spcBef>
              <a:spcPct val="0"/>
            </a:spcBef>
            <a:spcAft>
              <a:spcPct val="35000"/>
            </a:spcAft>
            <a:buNone/>
          </a:pPr>
          <a:r>
            <a:rPr lang="en-GB" sz="2200" kern="1200"/>
            <a:t>Level B – Appreciation</a:t>
          </a:r>
          <a:endParaRPr lang="en-US" sz="2200" kern="1200"/>
        </a:p>
      </dsp:txBody>
      <dsp:txXfrm>
        <a:off x="1255745" y="1363703"/>
        <a:ext cx="4732020" cy="1087225"/>
      </dsp:txXfrm>
    </dsp:sp>
    <dsp:sp modelId="{F22A45B2-84B1-40E9-B36C-629612A62C40}">
      <dsp:nvSpPr>
        <dsp:cNvPr id="0" name=""/>
        <dsp:cNvSpPr/>
      </dsp:nvSpPr>
      <dsp:spPr>
        <a:xfrm>
          <a:off x="5987765" y="1363703"/>
          <a:ext cx="4526607" cy="108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65" tIns="115065" rIns="115065" bIns="115065" numCol="1" spcCol="1270" anchor="ctr" anchorCtr="0">
          <a:noAutofit/>
        </a:bodyPr>
        <a:lstStyle/>
        <a:p>
          <a:pPr marL="0" lvl="0" indent="0" algn="l" defTabSz="889000">
            <a:lnSpc>
              <a:spcPct val="100000"/>
            </a:lnSpc>
            <a:spcBef>
              <a:spcPct val="0"/>
            </a:spcBef>
            <a:spcAft>
              <a:spcPct val="35000"/>
            </a:spcAft>
            <a:buNone/>
          </a:pPr>
          <a:r>
            <a:rPr lang="en-GB" sz="2000" kern="1200" dirty="0"/>
            <a:t>Roles of individuals – admin, inspectors, managers &amp; </a:t>
          </a:r>
          <a:r>
            <a:rPr lang="en-GB" sz="2000" kern="1200" dirty="0" err="1"/>
            <a:t>Dutyholder</a:t>
          </a:r>
          <a:r>
            <a:rPr lang="en-GB" sz="2000" kern="1200" dirty="0"/>
            <a:t> responsibilities</a:t>
          </a:r>
          <a:endParaRPr lang="en-US" sz="2000" kern="1200" dirty="0"/>
        </a:p>
        <a:p>
          <a:pPr marL="0" lvl="0" indent="0" algn="l" defTabSz="889000">
            <a:lnSpc>
              <a:spcPct val="100000"/>
            </a:lnSpc>
            <a:spcBef>
              <a:spcPct val="0"/>
            </a:spcBef>
            <a:spcAft>
              <a:spcPct val="35000"/>
            </a:spcAft>
            <a:buNone/>
          </a:pPr>
          <a:r>
            <a:rPr lang="en-GB" sz="2000" kern="1200" dirty="0"/>
            <a:t>Processes associated with delivery</a:t>
          </a:r>
          <a:endParaRPr lang="en-US" sz="2000" kern="1200" dirty="0"/>
        </a:p>
      </dsp:txBody>
      <dsp:txXfrm>
        <a:off x="5987765" y="1363703"/>
        <a:ext cx="4526607" cy="1087225"/>
      </dsp:txXfrm>
    </dsp:sp>
    <dsp:sp modelId="{47F78ED2-E68A-4F9F-9F0A-BD684A658DAC}">
      <dsp:nvSpPr>
        <dsp:cNvPr id="0" name=""/>
        <dsp:cNvSpPr/>
      </dsp:nvSpPr>
      <dsp:spPr>
        <a:xfrm>
          <a:off x="0" y="2722734"/>
          <a:ext cx="10515600" cy="10872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778BDA-D712-4BC9-B134-2922B2FD07B5}">
      <dsp:nvSpPr>
        <dsp:cNvPr id="0" name=""/>
        <dsp:cNvSpPr/>
      </dsp:nvSpPr>
      <dsp:spPr>
        <a:xfrm>
          <a:off x="328885" y="2967360"/>
          <a:ext cx="597973" cy="5979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1A239A-2322-42BC-A937-EC34DDB3235D}">
      <dsp:nvSpPr>
        <dsp:cNvPr id="0" name=""/>
        <dsp:cNvSpPr/>
      </dsp:nvSpPr>
      <dsp:spPr>
        <a:xfrm>
          <a:off x="1255745" y="2722734"/>
          <a:ext cx="4732020" cy="108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65" tIns="115065" rIns="115065" bIns="115065" numCol="1" spcCol="1270" anchor="ctr" anchorCtr="0">
          <a:noAutofit/>
        </a:bodyPr>
        <a:lstStyle/>
        <a:p>
          <a:pPr marL="0" lvl="0" indent="0" algn="l" defTabSz="977900">
            <a:lnSpc>
              <a:spcPct val="100000"/>
            </a:lnSpc>
            <a:spcBef>
              <a:spcPct val="0"/>
            </a:spcBef>
            <a:spcAft>
              <a:spcPct val="35000"/>
            </a:spcAft>
            <a:buNone/>
          </a:pPr>
          <a:r>
            <a:rPr lang="en-GB" sz="2200" kern="1200"/>
            <a:t>Level C – Understanding</a:t>
          </a:r>
          <a:endParaRPr lang="en-US" sz="2200" kern="1200"/>
        </a:p>
      </dsp:txBody>
      <dsp:txXfrm>
        <a:off x="1255745" y="2722734"/>
        <a:ext cx="4732020" cy="1087225"/>
      </dsp:txXfrm>
    </dsp:sp>
    <dsp:sp modelId="{54CB39AF-C60E-46C3-A224-99817D8CDB07}">
      <dsp:nvSpPr>
        <dsp:cNvPr id="0" name=""/>
        <dsp:cNvSpPr/>
      </dsp:nvSpPr>
      <dsp:spPr>
        <a:xfrm>
          <a:off x="5987765" y="2722734"/>
          <a:ext cx="4526607" cy="108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65" tIns="115065" rIns="115065" bIns="115065" numCol="1" spcCol="1270" anchor="ctr" anchorCtr="0">
          <a:noAutofit/>
        </a:bodyPr>
        <a:lstStyle/>
        <a:p>
          <a:pPr marL="0" lvl="0" indent="0" algn="l" defTabSz="889000">
            <a:lnSpc>
              <a:spcPct val="100000"/>
            </a:lnSpc>
            <a:spcBef>
              <a:spcPct val="0"/>
            </a:spcBef>
            <a:spcAft>
              <a:spcPct val="35000"/>
            </a:spcAft>
            <a:buNone/>
          </a:pPr>
          <a:r>
            <a:rPr lang="en-GB" sz="2000" kern="1200" dirty="0"/>
            <a:t>Functional delivery per the RBI Code of Conduct</a:t>
          </a:r>
          <a:endParaRPr lang="en-US" sz="2000" kern="1200" dirty="0"/>
        </a:p>
      </dsp:txBody>
      <dsp:txXfrm>
        <a:off x="5987765" y="2722734"/>
        <a:ext cx="4526607" cy="1087225"/>
      </dsp:txXfrm>
    </dsp:sp>
    <dsp:sp modelId="{C679CEDA-84CB-4201-AC2C-27D6E83A160E}">
      <dsp:nvSpPr>
        <dsp:cNvPr id="0" name=""/>
        <dsp:cNvSpPr/>
      </dsp:nvSpPr>
      <dsp:spPr>
        <a:xfrm>
          <a:off x="0" y="4081766"/>
          <a:ext cx="10515600" cy="10872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80C3EE-CD35-421B-A953-7091F2B49E90}">
      <dsp:nvSpPr>
        <dsp:cNvPr id="0" name=""/>
        <dsp:cNvSpPr/>
      </dsp:nvSpPr>
      <dsp:spPr>
        <a:xfrm>
          <a:off x="328885" y="4326392"/>
          <a:ext cx="597973" cy="5979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89A08F-2CE9-4FEF-8225-3D3FAFA72893}">
      <dsp:nvSpPr>
        <dsp:cNvPr id="0" name=""/>
        <dsp:cNvSpPr/>
      </dsp:nvSpPr>
      <dsp:spPr>
        <a:xfrm>
          <a:off x="1255745" y="4081766"/>
          <a:ext cx="4732020" cy="108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65" tIns="115065" rIns="115065" bIns="115065" numCol="1" spcCol="1270" anchor="ctr" anchorCtr="0">
          <a:noAutofit/>
        </a:bodyPr>
        <a:lstStyle/>
        <a:p>
          <a:pPr marL="0" lvl="0" indent="0" algn="l" defTabSz="977900">
            <a:lnSpc>
              <a:spcPct val="100000"/>
            </a:lnSpc>
            <a:spcBef>
              <a:spcPct val="0"/>
            </a:spcBef>
            <a:spcAft>
              <a:spcPct val="35000"/>
            </a:spcAft>
            <a:buNone/>
          </a:pPr>
          <a:r>
            <a:rPr lang="en-GB" sz="2200" kern="1200"/>
            <a:t>Level D – Comprehensive understanding</a:t>
          </a:r>
          <a:endParaRPr lang="en-US" sz="2200" kern="1200"/>
        </a:p>
      </dsp:txBody>
      <dsp:txXfrm>
        <a:off x="1255745" y="4081766"/>
        <a:ext cx="4732020" cy="1087225"/>
      </dsp:txXfrm>
    </dsp:sp>
    <dsp:sp modelId="{5426AFE3-2CEE-4773-9F63-7DC94F71244A}">
      <dsp:nvSpPr>
        <dsp:cNvPr id="0" name=""/>
        <dsp:cNvSpPr/>
      </dsp:nvSpPr>
      <dsp:spPr>
        <a:xfrm>
          <a:off x="5987765" y="4081766"/>
          <a:ext cx="4526607" cy="108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65" tIns="115065" rIns="115065" bIns="115065" numCol="1" spcCol="1270" anchor="ctr" anchorCtr="0">
          <a:noAutofit/>
        </a:bodyPr>
        <a:lstStyle/>
        <a:p>
          <a:pPr marL="0" lvl="0" indent="0" algn="l" defTabSz="889000">
            <a:lnSpc>
              <a:spcPct val="100000"/>
            </a:lnSpc>
            <a:spcBef>
              <a:spcPct val="0"/>
            </a:spcBef>
            <a:spcAft>
              <a:spcPct val="35000"/>
            </a:spcAft>
            <a:buNone/>
          </a:pPr>
          <a:r>
            <a:rPr lang="en-GB" sz="2000" kern="1200" dirty="0"/>
            <a:t>Functional delivery per the RBI CoC, including non-standard buildings and HRBs</a:t>
          </a:r>
          <a:endParaRPr lang="en-US" sz="2000" kern="1200" dirty="0"/>
        </a:p>
      </dsp:txBody>
      <dsp:txXfrm>
        <a:off x="5987765" y="4081766"/>
        <a:ext cx="4526607" cy="1087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3DF70-5955-478E-96BA-3FA4CD2B43D7}">
      <dsp:nvSpPr>
        <dsp:cNvPr id="0" name=""/>
        <dsp:cNvSpPr/>
      </dsp:nvSpPr>
      <dsp:spPr>
        <a:xfrm>
          <a:off x="223709" y="5260"/>
          <a:ext cx="3128020" cy="125120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GB" sz="3000" kern="1200" dirty="0">
              <a:solidFill>
                <a:schemeClr val="tx1"/>
              </a:solidFill>
            </a:rPr>
            <a:t>Taking instructions</a:t>
          </a:r>
        </a:p>
      </dsp:txBody>
      <dsp:txXfrm>
        <a:off x="849313" y="5260"/>
        <a:ext cx="1876812" cy="1251208"/>
      </dsp:txXfrm>
    </dsp:sp>
    <dsp:sp modelId="{09F86510-7CE7-4446-ADDA-EF738FD5B6BB}">
      <dsp:nvSpPr>
        <dsp:cNvPr id="0" name=""/>
        <dsp:cNvSpPr/>
      </dsp:nvSpPr>
      <dsp:spPr>
        <a:xfrm>
          <a:off x="2945087" y="111612"/>
          <a:ext cx="2596256" cy="1038502"/>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Quotes &amp; prelim notes</a:t>
          </a:r>
        </a:p>
      </dsp:txBody>
      <dsp:txXfrm>
        <a:off x="3464338" y="111612"/>
        <a:ext cx="1557754" cy="1038502"/>
      </dsp:txXfrm>
    </dsp:sp>
    <dsp:sp modelId="{BD432E52-1B0A-487B-9860-6501865F1286}">
      <dsp:nvSpPr>
        <dsp:cNvPr id="0" name=""/>
        <dsp:cNvSpPr/>
      </dsp:nvSpPr>
      <dsp:spPr>
        <a:xfrm>
          <a:off x="5177867" y="111612"/>
          <a:ext cx="2596256" cy="1038502"/>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Establishing contract</a:t>
          </a:r>
        </a:p>
      </dsp:txBody>
      <dsp:txXfrm>
        <a:off x="5697118" y="111612"/>
        <a:ext cx="1557754" cy="1038502"/>
      </dsp:txXfrm>
    </dsp:sp>
    <dsp:sp modelId="{2B3DB858-6265-4DF1-82DA-0E4935056182}">
      <dsp:nvSpPr>
        <dsp:cNvPr id="0" name=""/>
        <dsp:cNvSpPr/>
      </dsp:nvSpPr>
      <dsp:spPr>
        <a:xfrm>
          <a:off x="7410648" y="111612"/>
          <a:ext cx="2596256" cy="1038502"/>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Gathering information</a:t>
          </a:r>
        </a:p>
      </dsp:txBody>
      <dsp:txXfrm>
        <a:off x="7929899" y="111612"/>
        <a:ext cx="1557754" cy="1038502"/>
      </dsp:txXfrm>
    </dsp:sp>
    <dsp:sp modelId="{FACAF0BF-771E-454F-9A1B-A257B1FBCCCA}">
      <dsp:nvSpPr>
        <dsp:cNvPr id="0" name=""/>
        <dsp:cNvSpPr/>
      </dsp:nvSpPr>
      <dsp:spPr>
        <a:xfrm>
          <a:off x="9643429" y="111612"/>
          <a:ext cx="2596256" cy="1038502"/>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Initial Notice</a:t>
          </a:r>
        </a:p>
      </dsp:txBody>
      <dsp:txXfrm>
        <a:off x="10162680" y="111612"/>
        <a:ext cx="1557754" cy="1038502"/>
      </dsp:txXfrm>
    </dsp:sp>
    <dsp:sp modelId="{61EB90B0-2FB5-4872-855F-47C6FCEB4C94}">
      <dsp:nvSpPr>
        <dsp:cNvPr id="0" name=""/>
        <dsp:cNvSpPr/>
      </dsp:nvSpPr>
      <dsp:spPr>
        <a:xfrm>
          <a:off x="223709" y="1431637"/>
          <a:ext cx="3128020" cy="1251208"/>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GB" sz="3000" kern="1200" dirty="0">
              <a:solidFill>
                <a:schemeClr val="tx1"/>
              </a:solidFill>
            </a:rPr>
            <a:t>Checking plans</a:t>
          </a:r>
        </a:p>
      </dsp:txBody>
      <dsp:txXfrm>
        <a:off x="849313" y="1431637"/>
        <a:ext cx="1876812" cy="1251208"/>
      </dsp:txXfrm>
    </dsp:sp>
    <dsp:sp modelId="{A6F6D895-F1E9-46DA-89C0-9BB4C7062F8D}">
      <dsp:nvSpPr>
        <dsp:cNvPr id="0" name=""/>
        <dsp:cNvSpPr/>
      </dsp:nvSpPr>
      <dsp:spPr>
        <a:xfrm>
          <a:off x="2945087" y="1537990"/>
          <a:ext cx="2596256" cy="1038502"/>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Issuing plan check tracker</a:t>
          </a:r>
        </a:p>
      </dsp:txBody>
      <dsp:txXfrm>
        <a:off x="3464338" y="1537990"/>
        <a:ext cx="1557754" cy="1038502"/>
      </dsp:txXfrm>
    </dsp:sp>
    <dsp:sp modelId="{1C09398D-E7FB-4294-9B2C-82D6619CB05C}">
      <dsp:nvSpPr>
        <dsp:cNvPr id="0" name=""/>
        <dsp:cNvSpPr/>
      </dsp:nvSpPr>
      <dsp:spPr>
        <a:xfrm>
          <a:off x="5177867" y="1537990"/>
          <a:ext cx="2596256" cy="1038502"/>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Undertaking statutory consultations</a:t>
          </a:r>
        </a:p>
      </dsp:txBody>
      <dsp:txXfrm>
        <a:off x="5697118" y="1537990"/>
        <a:ext cx="1557754" cy="1038502"/>
      </dsp:txXfrm>
    </dsp:sp>
    <dsp:sp modelId="{AF828F0E-0FF1-4256-A76F-437B823E706A}">
      <dsp:nvSpPr>
        <dsp:cNvPr id="0" name=""/>
        <dsp:cNvSpPr/>
      </dsp:nvSpPr>
      <dsp:spPr>
        <a:xfrm>
          <a:off x="7410648" y="1537990"/>
          <a:ext cx="2596256" cy="1038502"/>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Making amendments as required</a:t>
          </a:r>
        </a:p>
      </dsp:txBody>
      <dsp:txXfrm>
        <a:off x="7929899" y="1537990"/>
        <a:ext cx="1557754" cy="1038502"/>
      </dsp:txXfrm>
    </dsp:sp>
    <dsp:sp modelId="{0FAD20DE-F5D0-4DC3-A8AB-BCA2F9A183E0}">
      <dsp:nvSpPr>
        <dsp:cNvPr id="0" name=""/>
        <dsp:cNvSpPr/>
      </dsp:nvSpPr>
      <dsp:spPr>
        <a:xfrm>
          <a:off x="9643429" y="1537990"/>
          <a:ext cx="2596256" cy="1038502"/>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Taking notices</a:t>
          </a:r>
        </a:p>
      </dsp:txBody>
      <dsp:txXfrm>
        <a:off x="10162680" y="1537990"/>
        <a:ext cx="1557754" cy="1038502"/>
      </dsp:txXfrm>
    </dsp:sp>
    <dsp:sp modelId="{A3ECFE7F-ED8E-43FA-A71C-2FD543063E67}">
      <dsp:nvSpPr>
        <dsp:cNvPr id="0" name=""/>
        <dsp:cNvSpPr/>
      </dsp:nvSpPr>
      <dsp:spPr>
        <a:xfrm>
          <a:off x="223709" y="2858014"/>
          <a:ext cx="3128020" cy="125120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GB" sz="3000" kern="1200" dirty="0">
              <a:solidFill>
                <a:schemeClr val="tx1"/>
              </a:solidFill>
            </a:rPr>
            <a:t>Site</a:t>
          </a:r>
          <a:r>
            <a:rPr lang="en-GB" sz="3000" kern="1200" dirty="0"/>
            <a:t> </a:t>
          </a:r>
          <a:r>
            <a:rPr lang="en-GB" sz="3000" kern="1200" dirty="0">
              <a:solidFill>
                <a:schemeClr val="tx1"/>
              </a:solidFill>
            </a:rPr>
            <a:t>inspections</a:t>
          </a:r>
        </a:p>
      </dsp:txBody>
      <dsp:txXfrm>
        <a:off x="849313" y="2858014"/>
        <a:ext cx="1876812" cy="1251208"/>
      </dsp:txXfrm>
    </dsp:sp>
    <dsp:sp modelId="{32447F2B-0169-4D5E-8960-877062DB3988}">
      <dsp:nvSpPr>
        <dsp:cNvPr id="0" name=""/>
        <dsp:cNvSpPr/>
      </dsp:nvSpPr>
      <dsp:spPr>
        <a:xfrm>
          <a:off x="2945087" y="2964367"/>
          <a:ext cx="2596256" cy="1038502"/>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Site inspection reports</a:t>
          </a:r>
        </a:p>
      </dsp:txBody>
      <dsp:txXfrm>
        <a:off x="3464338" y="2964367"/>
        <a:ext cx="1557754" cy="1038502"/>
      </dsp:txXfrm>
    </dsp:sp>
    <dsp:sp modelId="{2B3B0FE9-2E3D-43D4-AAD1-EF464AC54778}">
      <dsp:nvSpPr>
        <dsp:cNvPr id="0" name=""/>
        <dsp:cNvSpPr/>
      </dsp:nvSpPr>
      <dsp:spPr>
        <a:xfrm>
          <a:off x="5177867" y="2964367"/>
          <a:ext cx="2596256" cy="1038502"/>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Judging compliance</a:t>
          </a:r>
        </a:p>
      </dsp:txBody>
      <dsp:txXfrm>
        <a:off x="5697118" y="2964367"/>
        <a:ext cx="1557754" cy="1038502"/>
      </dsp:txXfrm>
    </dsp:sp>
    <dsp:sp modelId="{960D2F10-4979-4B3D-AE5A-EC86BADE4DE5}">
      <dsp:nvSpPr>
        <dsp:cNvPr id="0" name=""/>
        <dsp:cNvSpPr/>
      </dsp:nvSpPr>
      <dsp:spPr>
        <a:xfrm>
          <a:off x="7410648" y="2964367"/>
          <a:ext cx="2596256" cy="1038502"/>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Interventions and enforcement</a:t>
          </a:r>
        </a:p>
      </dsp:txBody>
      <dsp:txXfrm>
        <a:off x="7929899" y="2964367"/>
        <a:ext cx="1557754" cy="1038502"/>
      </dsp:txXfrm>
    </dsp:sp>
    <dsp:sp modelId="{4B4BD234-FD81-41D8-9D6E-30D421C15104}">
      <dsp:nvSpPr>
        <dsp:cNvPr id="0" name=""/>
        <dsp:cNvSpPr/>
      </dsp:nvSpPr>
      <dsp:spPr>
        <a:xfrm>
          <a:off x="9643429" y="2964367"/>
          <a:ext cx="2596256" cy="1038502"/>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Ensuring good com’s</a:t>
          </a:r>
        </a:p>
      </dsp:txBody>
      <dsp:txXfrm>
        <a:off x="10162680" y="2964367"/>
        <a:ext cx="1557754" cy="1038502"/>
      </dsp:txXfrm>
    </dsp:sp>
    <dsp:sp modelId="{5A11F5BB-37AC-488D-BA94-3C3322660216}">
      <dsp:nvSpPr>
        <dsp:cNvPr id="0" name=""/>
        <dsp:cNvSpPr/>
      </dsp:nvSpPr>
      <dsp:spPr>
        <a:xfrm>
          <a:off x="223709" y="4284391"/>
          <a:ext cx="3128020" cy="125120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GB" sz="3000" kern="1200" dirty="0">
              <a:solidFill>
                <a:sysClr val="windowText" lastClr="000000"/>
              </a:solidFill>
            </a:rPr>
            <a:t>Closing out</a:t>
          </a:r>
        </a:p>
      </dsp:txBody>
      <dsp:txXfrm>
        <a:off x="849313" y="4284391"/>
        <a:ext cx="1876812" cy="1251208"/>
      </dsp:txXfrm>
    </dsp:sp>
    <dsp:sp modelId="{E947B282-9799-422C-BF3A-891513B471BD}">
      <dsp:nvSpPr>
        <dsp:cNvPr id="0" name=""/>
        <dsp:cNvSpPr/>
      </dsp:nvSpPr>
      <dsp:spPr>
        <a:xfrm>
          <a:off x="2945087" y="4390744"/>
          <a:ext cx="2596256" cy="1038502"/>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Compliance Statements</a:t>
          </a:r>
        </a:p>
      </dsp:txBody>
      <dsp:txXfrm>
        <a:off x="3464338" y="4390744"/>
        <a:ext cx="1557754" cy="1038502"/>
      </dsp:txXfrm>
    </dsp:sp>
    <dsp:sp modelId="{7B600282-5A51-4D19-A9D9-1355384326F6}">
      <dsp:nvSpPr>
        <dsp:cNvPr id="0" name=""/>
        <dsp:cNvSpPr/>
      </dsp:nvSpPr>
      <dsp:spPr>
        <a:xfrm>
          <a:off x="5177867" y="4390744"/>
          <a:ext cx="2596256" cy="1038502"/>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Certification and declarations</a:t>
          </a:r>
        </a:p>
      </dsp:txBody>
      <dsp:txXfrm>
        <a:off x="5697118" y="4390744"/>
        <a:ext cx="1557754" cy="1038502"/>
      </dsp:txXfrm>
    </dsp:sp>
    <dsp:sp modelId="{300A1305-E68A-4B37-BE5B-19546A5E6F47}">
      <dsp:nvSpPr>
        <dsp:cNvPr id="0" name=""/>
        <dsp:cNvSpPr/>
      </dsp:nvSpPr>
      <dsp:spPr>
        <a:xfrm>
          <a:off x="7410648" y="4390744"/>
          <a:ext cx="2596256" cy="1038502"/>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Issue Final, revert or cancel</a:t>
          </a:r>
        </a:p>
      </dsp:txBody>
      <dsp:txXfrm>
        <a:off x="7929899" y="4390744"/>
        <a:ext cx="1557754" cy="1038502"/>
      </dsp:txXfrm>
    </dsp:sp>
    <dsp:sp modelId="{6694E3EA-1EEB-47F1-8531-1E74C03B643A}">
      <dsp:nvSpPr>
        <dsp:cNvPr id="0" name=""/>
        <dsp:cNvSpPr/>
      </dsp:nvSpPr>
      <dsp:spPr>
        <a:xfrm>
          <a:off x="9643429" y="4390744"/>
          <a:ext cx="2596256" cy="1038502"/>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Pass on relevant information</a:t>
          </a:r>
          <a:endParaRPr lang="en-GB" sz="2300" kern="1200" dirty="0"/>
        </a:p>
      </dsp:txBody>
      <dsp:txXfrm>
        <a:off x="10162680" y="4390744"/>
        <a:ext cx="1557754" cy="1038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78457-4A3F-4055-A5FC-0A178BD550D3}">
      <dsp:nvSpPr>
        <dsp:cNvPr id="0" name=""/>
        <dsp:cNvSpPr/>
      </dsp:nvSpPr>
      <dsp:spPr>
        <a:xfrm>
          <a:off x="1302" y="13232"/>
          <a:ext cx="2675929" cy="107037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GB" sz="3400" kern="1200" dirty="0"/>
            <a:t>Gateway 1</a:t>
          </a:r>
        </a:p>
      </dsp:txBody>
      <dsp:txXfrm>
        <a:off x="536488" y="13232"/>
        <a:ext cx="1605558" cy="1070371"/>
      </dsp:txXfrm>
    </dsp:sp>
    <dsp:sp modelId="{EC9C3D3B-82FE-482D-B4CA-7328AC24DCCD}">
      <dsp:nvSpPr>
        <dsp:cNvPr id="0" name=""/>
        <dsp:cNvSpPr/>
      </dsp:nvSpPr>
      <dsp:spPr>
        <a:xfrm>
          <a:off x="2329361" y="104213"/>
          <a:ext cx="2221021" cy="888408"/>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Planning gateway</a:t>
          </a:r>
        </a:p>
      </dsp:txBody>
      <dsp:txXfrm>
        <a:off x="2773565" y="104213"/>
        <a:ext cx="1332613" cy="888408"/>
      </dsp:txXfrm>
    </dsp:sp>
    <dsp:sp modelId="{D6CDAF5E-516B-41A4-B1DD-273474588DCD}">
      <dsp:nvSpPr>
        <dsp:cNvPr id="0" name=""/>
        <dsp:cNvSpPr/>
      </dsp:nvSpPr>
      <dsp:spPr>
        <a:xfrm>
          <a:off x="4239439" y="104213"/>
          <a:ext cx="2221021" cy="888408"/>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Consideration of fire safety provisions</a:t>
          </a:r>
        </a:p>
      </dsp:txBody>
      <dsp:txXfrm>
        <a:off x="4683643" y="104213"/>
        <a:ext cx="1332613" cy="888408"/>
      </dsp:txXfrm>
    </dsp:sp>
    <dsp:sp modelId="{729EB228-988A-4A33-BD5C-D3E28B1EFAD0}">
      <dsp:nvSpPr>
        <dsp:cNvPr id="0" name=""/>
        <dsp:cNvSpPr/>
      </dsp:nvSpPr>
      <dsp:spPr>
        <a:xfrm>
          <a:off x="6149518" y="104213"/>
          <a:ext cx="2221021" cy="888408"/>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Fire Statements</a:t>
          </a:r>
        </a:p>
      </dsp:txBody>
      <dsp:txXfrm>
        <a:off x="6593722" y="104213"/>
        <a:ext cx="1332613" cy="888408"/>
      </dsp:txXfrm>
    </dsp:sp>
    <dsp:sp modelId="{4DC70BAA-1497-4765-AF15-4F16D94B517E}">
      <dsp:nvSpPr>
        <dsp:cNvPr id="0" name=""/>
        <dsp:cNvSpPr/>
      </dsp:nvSpPr>
      <dsp:spPr>
        <a:xfrm>
          <a:off x="1302" y="1233456"/>
          <a:ext cx="2675929" cy="107037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GB" sz="3400" kern="1200" dirty="0"/>
            <a:t>Gateway 2</a:t>
          </a:r>
        </a:p>
      </dsp:txBody>
      <dsp:txXfrm>
        <a:off x="536488" y="1233456"/>
        <a:ext cx="1605558" cy="1070371"/>
      </dsp:txXfrm>
    </dsp:sp>
    <dsp:sp modelId="{3048F6FD-25BE-4E14-B653-1E03164F546A}">
      <dsp:nvSpPr>
        <dsp:cNvPr id="0" name=""/>
        <dsp:cNvSpPr/>
      </dsp:nvSpPr>
      <dsp:spPr>
        <a:xfrm>
          <a:off x="2329361" y="1324437"/>
          <a:ext cx="2221021" cy="888408"/>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Before works start on site</a:t>
          </a:r>
        </a:p>
        <a:p>
          <a:pPr marL="0" lvl="0" indent="0" algn="ctr" defTabSz="711200">
            <a:lnSpc>
              <a:spcPct val="90000"/>
            </a:lnSpc>
            <a:spcBef>
              <a:spcPct val="0"/>
            </a:spcBef>
            <a:spcAft>
              <a:spcPct val="35000"/>
            </a:spcAft>
            <a:buNone/>
          </a:pPr>
          <a:r>
            <a:rPr lang="en-GB" sz="1600" kern="1200" dirty="0"/>
            <a:t>Stop/Go point</a:t>
          </a:r>
        </a:p>
      </dsp:txBody>
      <dsp:txXfrm>
        <a:off x="2773565" y="1324437"/>
        <a:ext cx="1332613" cy="888408"/>
      </dsp:txXfrm>
    </dsp:sp>
    <dsp:sp modelId="{5CF9E82D-C1E6-481F-A990-DE99566855E9}">
      <dsp:nvSpPr>
        <dsp:cNvPr id="0" name=""/>
        <dsp:cNvSpPr/>
      </dsp:nvSpPr>
      <dsp:spPr>
        <a:xfrm>
          <a:off x="4239439" y="1324437"/>
          <a:ext cx="2221021" cy="888408"/>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Applications must demonstrate compliance</a:t>
          </a:r>
        </a:p>
      </dsp:txBody>
      <dsp:txXfrm>
        <a:off x="4683643" y="1324437"/>
        <a:ext cx="1332613" cy="888408"/>
      </dsp:txXfrm>
    </dsp:sp>
    <dsp:sp modelId="{1D981AA0-AA0B-46A6-873E-B5F2D440C52B}">
      <dsp:nvSpPr>
        <dsp:cNvPr id="0" name=""/>
        <dsp:cNvSpPr/>
      </dsp:nvSpPr>
      <dsp:spPr>
        <a:xfrm>
          <a:off x="6149518" y="1324437"/>
          <a:ext cx="2221021" cy="888408"/>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Change control &amp; partial occupation plans</a:t>
          </a:r>
        </a:p>
      </dsp:txBody>
      <dsp:txXfrm>
        <a:off x="6593722" y="1324437"/>
        <a:ext cx="1332613" cy="888408"/>
      </dsp:txXfrm>
    </dsp:sp>
    <dsp:sp modelId="{624E4211-BAF2-4112-9D02-8BD1B6E17B3E}">
      <dsp:nvSpPr>
        <dsp:cNvPr id="0" name=""/>
        <dsp:cNvSpPr/>
      </dsp:nvSpPr>
      <dsp:spPr>
        <a:xfrm>
          <a:off x="8059597" y="1324437"/>
          <a:ext cx="2221021" cy="888408"/>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During construction between G2 and 3</a:t>
          </a:r>
        </a:p>
      </dsp:txBody>
      <dsp:txXfrm>
        <a:off x="8503801" y="1324437"/>
        <a:ext cx="1332613" cy="888408"/>
      </dsp:txXfrm>
    </dsp:sp>
    <dsp:sp modelId="{66EF2B0D-1F0E-40C3-82A0-1DEE939DBC03}">
      <dsp:nvSpPr>
        <dsp:cNvPr id="0" name=""/>
        <dsp:cNvSpPr/>
      </dsp:nvSpPr>
      <dsp:spPr>
        <a:xfrm>
          <a:off x="1302" y="2453679"/>
          <a:ext cx="2675929" cy="107037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marL="0" lvl="0" indent="0" algn="ctr" defTabSz="1511300">
            <a:lnSpc>
              <a:spcPct val="90000"/>
            </a:lnSpc>
            <a:spcBef>
              <a:spcPct val="0"/>
            </a:spcBef>
            <a:spcAft>
              <a:spcPct val="35000"/>
            </a:spcAft>
            <a:buNone/>
          </a:pPr>
          <a:r>
            <a:rPr lang="en-GB" sz="3400" kern="1200" dirty="0"/>
            <a:t>Gateway 3</a:t>
          </a:r>
        </a:p>
      </dsp:txBody>
      <dsp:txXfrm>
        <a:off x="536488" y="2453679"/>
        <a:ext cx="1605558" cy="1070371"/>
      </dsp:txXfrm>
    </dsp:sp>
    <dsp:sp modelId="{95842CFB-FE1A-45A0-A3E9-DA8460DFEBE1}">
      <dsp:nvSpPr>
        <dsp:cNvPr id="0" name=""/>
        <dsp:cNvSpPr/>
      </dsp:nvSpPr>
      <dsp:spPr>
        <a:xfrm>
          <a:off x="2329361" y="2544661"/>
          <a:ext cx="2221021" cy="888408"/>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When works are complete</a:t>
          </a:r>
        </a:p>
        <a:p>
          <a:pPr marL="0" lvl="0" indent="0" algn="ctr" defTabSz="711200">
            <a:lnSpc>
              <a:spcPct val="90000"/>
            </a:lnSpc>
            <a:spcBef>
              <a:spcPct val="0"/>
            </a:spcBef>
            <a:spcAft>
              <a:spcPct val="35000"/>
            </a:spcAft>
            <a:buNone/>
          </a:pPr>
          <a:r>
            <a:rPr lang="en-GB" sz="1600" kern="1200" dirty="0"/>
            <a:t>Stop/Go point</a:t>
          </a:r>
        </a:p>
      </dsp:txBody>
      <dsp:txXfrm>
        <a:off x="2773565" y="2544661"/>
        <a:ext cx="1332613" cy="888408"/>
      </dsp:txXfrm>
    </dsp:sp>
    <dsp:sp modelId="{A6CFD213-85FD-404D-A447-4F48D95ABD62}">
      <dsp:nvSpPr>
        <dsp:cNvPr id="0" name=""/>
        <dsp:cNvSpPr/>
      </dsp:nvSpPr>
      <dsp:spPr>
        <a:xfrm>
          <a:off x="4239439" y="2544661"/>
          <a:ext cx="2221021" cy="888408"/>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Dutyholders must demonstrate compliance</a:t>
          </a:r>
        </a:p>
      </dsp:txBody>
      <dsp:txXfrm>
        <a:off x="4683643" y="2544661"/>
        <a:ext cx="1332613" cy="888408"/>
      </dsp:txXfrm>
    </dsp:sp>
    <dsp:sp modelId="{CE1C6EE2-1C82-4532-A569-5D78A747B685}">
      <dsp:nvSpPr>
        <dsp:cNvPr id="0" name=""/>
        <dsp:cNvSpPr/>
      </dsp:nvSpPr>
      <dsp:spPr>
        <a:xfrm>
          <a:off x="6149518" y="2544661"/>
          <a:ext cx="2221021" cy="888408"/>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The Golden Thread at handover</a:t>
          </a:r>
        </a:p>
      </dsp:txBody>
      <dsp:txXfrm>
        <a:off x="6593722" y="2544661"/>
        <a:ext cx="1332613" cy="888408"/>
      </dsp:txXfrm>
    </dsp:sp>
    <dsp:sp modelId="{624675AA-20E8-4985-A297-FD6BD86D2040}">
      <dsp:nvSpPr>
        <dsp:cNvPr id="0" name=""/>
        <dsp:cNvSpPr/>
      </dsp:nvSpPr>
      <dsp:spPr>
        <a:xfrm>
          <a:off x="8059597" y="2544661"/>
          <a:ext cx="2221021" cy="888408"/>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Regulation 38 &amp; declarations</a:t>
          </a:r>
        </a:p>
      </dsp:txBody>
      <dsp:txXfrm>
        <a:off x="8503801" y="2544661"/>
        <a:ext cx="1332613" cy="888408"/>
      </dsp:txXfrm>
    </dsp:sp>
    <dsp:sp modelId="{003C79E8-A56A-4C39-87ED-1B06D7B24104}">
      <dsp:nvSpPr>
        <dsp:cNvPr id="0" name=""/>
        <dsp:cNvSpPr/>
      </dsp:nvSpPr>
      <dsp:spPr>
        <a:xfrm>
          <a:off x="9969675" y="2544661"/>
          <a:ext cx="2221021" cy="888408"/>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Completion Certificates</a:t>
          </a:r>
        </a:p>
      </dsp:txBody>
      <dsp:txXfrm>
        <a:off x="10413879" y="2544661"/>
        <a:ext cx="1332613" cy="8884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6FAD6-CC1B-40E8-BCE7-3D99C025C760}" type="datetimeFigureOut">
              <a:rPr lang="en-GB" smtClean="0"/>
              <a:t>08/03/2024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B1458-2878-4370-A09D-49309744B69E}" type="slidenum">
              <a:rPr lang="en-GB" smtClean="0"/>
              <a:t>‹#›</a:t>
            </a:fld>
            <a:endParaRPr lang="en-GB"/>
          </a:p>
        </p:txBody>
      </p:sp>
    </p:spTree>
    <p:extLst>
      <p:ext uri="{BB962C8B-B14F-4D97-AF65-F5344CB8AC3E}">
        <p14:creationId xmlns:p14="http://schemas.microsoft.com/office/powerpoint/2010/main" val="302448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egislation.gov.uk/ukpga/2022/30/section/44#p0022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legislation.gov.uk/ukpga/2022/30/section/44#p0022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00000"/>
                </a:solidFill>
                <a:effectLst/>
                <a:latin typeface="arial" panose="020B0604020202020204" pitchFamily="34" charset="0"/>
              </a:rPr>
              <a:t>46ABuilding control authorities: restricted activities and functions</a:t>
            </a:r>
          </a:p>
          <a:p>
            <a:pPr algn="l"/>
            <a:r>
              <a:rPr lang="en-GB" b="0" i="0" dirty="0">
                <a:solidFill>
                  <a:srgbClr val="000000"/>
                </a:solidFill>
                <a:effectLst/>
                <a:latin typeface="arial" panose="020B0604020202020204" pitchFamily="34" charset="0"/>
              </a:rPr>
              <a:t>(1)A building control authority may carry out a restricted activity in relation to any work only through a registered building inspector, acting on the authority’s behalf, whose registration has effect in relation to work of that description.</a:t>
            </a:r>
          </a:p>
          <a:p>
            <a:pPr algn="l"/>
            <a:r>
              <a:rPr lang="en-GB" b="0" i="0" dirty="0">
                <a:solidFill>
                  <a:srgbClr val="000000"/>
                </a:solidFill>
                <a:effectLst/>
                <a:latin typeface="arial" panose="020B0604020202020204" pitchFamily="34" charset="0"/>
              </a:rPr>
              <a:t>(2)Before each exercise of a restricted function in relation to any work, a building control authority must obtain and consider the advice of a registered building inspector whose registration has effect in relation to work of that description.</a:t>
            </a:r>
          </a:p>
          <a:p>
            <a:pPr algn="l"/>
            <a:r>
              <a:rPr lang="en-GB" b="0" i="0" dirty="0">
                <a:solidFill>
                  <a:srgbClr val="000000"/>
                </a:solidFill>
                <a:effectLst/>
                <a:latin typeface="arial" panose="020B0604020202020204" pitchFamily="34" charset="0"/>
              </a:rPr>
              <a:t>(3)The registered building inspector who carries out the restricted activity, or advises on the exercise of the restricted function, may (but need not) be employed by the authority.</a:t>
            </a:r>
          </a:p>
          <a:p>
            <a:pPr algn="l"/>
            <a:r>
              <a:rPr lang="en-GB" b="0" i="0" dirty="0">
                <a:solidFill>
                  <a:srgbClr val="000000"/>
                </a:solidFill>
                <a:effectLst/>
                <a:latin typeface="arial" panose="020B0604020202020204" pitchFamily="34" charset="0"/>
              </a:rPr>
              <a:t>(4)In this section—</a:t>
            </a:r>
          </a:p>
          <a:p>
            <a:pPr algn="just">
              <a:buFont typeface="Arial" panose="020B0604020202020204" pitchFamily="34" charset="0"/>
              <a:buChar char="•"/>
            </a:pPr>
            <a:r>
              <a:rPr lang="en-GB" b="0" i="0" dirty="0">
                <a:solidFill>
                  <a:srgbClr val="000000"/>
                </a:solidFill>
                <a:effectLst/>
                <a:latin typeface="arial" panose="020B0604020202020204" pitchFamily="34" charset="0"/>
              </a:rPr>
              <a:t>“restricted activity” means an activity that is prescribed for the purposes of this section;</a:t>
            </a:r>
          </a:p>
          <a:p>
            <a:pPr algn="just">
              <a:buFont typeface="Arial" panose="020B0604020202020204" pitchFamily="34" charset="0"/>
              <a:buChar char="•"/>
            </a:pPr>
            <a:r>
              <a:rPr lang="en-GB" b="0" i="0" dirty="0">
                <a:solidFill>
                  <a:srgbClr val="000000"/>
                </a:solidFill>
                <a:effectLst/>
                <a:latin typeface="arial" panose="020B0604020202020204" pitchFamily="34" charset="0"/>
              </a:rPr>
              <a:t>“restricted function” means a function of a building control authority under—</a:t>
            </a:r>
          </a:p>
          <a:p>
            <a:pPr algn="r">
              <a:buFont typeface="Arial" panose="020B0604020202020204" pitchFamily="34" charset="0"/>
              <a:buChar char="•"/>
            </a:pPr>
            <a:r>
              <a:rPr lang="en-GB" b="0" i="0" dirty="0">
                <a:solidFill>
                  <a:srgbClr val="000000"/>
                </a:solidFill>
                <a:effectLst/>
                <a:latin typeface="arial" panose="020B0604020202020204" pitchFamily="34" charset="0"/>
              </a:rPr>
              <a:t>(a)</a:t>
            </a:r>
          </a:p>
          <a:p>
            <a:pPr algn="just">
              <a:buFont typeface="Arial" panose="020B0604020202020204" pitchFamily="34" charset="0"/>
              <a:buChar char="•"/>
            </a:pPr>
            <a:r>
              <a:rPr lang="en-GB" b="0" i="0" dirty="0">
                <a:solidFill>
                  <a:srgbClr val="000000"/>
                </a:solidFill>
                <a:effectLst/>
                <a:latin typeface="arial" panose="020B0604020202020204" pitchFamily="34" charset="0"/>
              </a:rPr>
              <a:t>this Part,</a:t>
            </a:r>
          </a:p>
          <a:p>
            <a:pPr algn="r">
              <a:buFont typeface="Arial" panose="020B0604020202020204" pitchFamily="34" charset="0"/>
              <a:buChar char="•"/>
            </a:pPr>
            <a:r>
              <a:rPr lang="en-GB" b="0" i="0" dirty="0">
                <a:solidFill>
                  <a:srgbClr val="000000"/>
                </a:solidFill>
                <a:effectLst/>
                <a:latin typeface="arial" panose="020B0604020202020204" pitchFamily="34" charset="0"/>
              </a:rPr>
              <a:t>(b)</a:t>
            </a:r>
          </a:p>
          <a:p>
            <a:pPr algn="just">
              <a:buFont typeface="Arial" panose="020B0604020202020204" pitchFamily="34" charset="0"/>
              <a:buChar char="•"/>
            </a:pPr>
            <a:r>
              <a:rPr lang="en-GB" b="0" i="0" dirty="0">
                <a:solidFill>
                  <a:srgbClr val="000000"/>
                </a:solidFill>
                <a:effectLst/>
                <a:latin typeface="arial" panose="020B0604020202020204" pitchFamily="34" charset="0"/>
              </a:rPr>
              <a:t>Part 3, or</a:t>
            </a:r>
          </a:p>
          <a:p>
            <a:pPr algn="r">
              <a:buFont typeface="Arial" panose="020B0604020202020204" pitchFamily="34" charset="0"/>
              <a:buChar char="•"/>
            </a:pPr>
            <a:r>
              <a:rPr lang="en-GB" b="0" i="0" dirty="0">
                <a:solidFill>
                  <a:srgbClr val="000000"/>
                </a:solidFill>
                <a:effectLst/>
                <a:latin typeface="arial" panose="020B0604020202020204" pitchFamily="34" charset="0"/>
              </a:rPr>
              <a:t>(c)</a:t>
            </a:r>
          </a:p>
          <a:p>
            <a:pPr algn="just">
              <a:buFont typeface="Arial" panose="020B0604020202020204" pitchFamily="34" charset="0"/>
              <a:buChar char="•"/>
            </a:pPr>
            <a:r>
              <a:rPr lang="en-GB" b="0" i="0" dirty="0">
                <a:solidFill>
                  <a:srgbClr val="000000"/>
                </a:solidFill>
                <a:effectLst/>
                <a:latin typeface="arial" panose="020B0604020202020204" pitchFamily="34" charset="0"/>
              </a:rPr>
              <a:t>regulations made under this Part or Part 3,</a:t>
            </a:r>
          </a:p>
          <a:p>
            <a:pPr algn="just">
              <a:buFont typeface="Arial" panose="020B0604020202020204" pitchFamily="34" charset="0"/>
              <a:buChar char="•"/>
            </a:pPr>
            <a:r>
              <a:rPr lang="en-GB" b="0" i="0" dirty="0">
                <a:solidFill>
                  <a:srgbClr val="000000"/>
                </a:solidFill>
                <a:effectLst/>
                <a:latin typeface="arial" panose="020B0604020202020204" pitchFamily="34" charset="0"/>
              </a:rPr>
              <a:t>that is prescribed for the purposes of this section.”</a:t>
            </a:r>
          </a:p>
          <a:p>
            <a:pPr algn="l"/>
            <a:r>
              <a:rPr lang="en-GB" b="0" i="0" dirty="0">
                <a:solidFill>
                  <a:srgbClr val="000000"/>
                </a:solidFill>
                <a:effectLst/>
                <a:latin typeface="arial" panose="020B0604020202020204" pitchFamily="34" charset="0"/>
              </a:rPr>
              <a:t>(3)After section 54A (inserted by section 47) insert—</a:t>
            </a:r>
          </a:p>
          <a:p>
            <a:pPr algn="l"/>
            <a:r>
              <a:rPr lang="en-GB" b="0" i="0" dirty="0">
                <a:solidFill>
                  <a:srgbClr val="000000"/>
                </a:solidFill>
                <a:effectLst/>
                <a:latin typeface="arial" panose="020B0604020202020204" pitchFamily="34" charset="0"/>
              </a:rPr>
              <a:t>“</a:t>
            </a:r>
            <a:r>
              <a:rPr lang="en-GB" b="0" i="1" dirty="0">
                <a:solidFill>
                  <a:srgbClr val="000000"/>
                </a:solidFill>
                <a:effectLst/>
                <a:latin typeface="arial" panose="020B0604020202020204" pitchFamily="34" charset="0"/>
              </a:rPr>
              <a:t>Registered building control approvers: restricted activities and functions</a:t>
            </a:r>
            <a:endParaRPr lang="en-GB" b="0" i="0" dirty="0">
              <a:solidFill>
                <a:srgbClr val="000000"/>
              </a:solidFill>
              <a:effectLst/>
              <a:latin typeface="arial" panose="020B0604020202020204" pitchFamily="34" charset="0"/>
            </a:endParaRPr>
          </a:p>
          <a:p>
            <a:pPr algn="l"/>
            <a:r>
              <a:rPr lang="en-GB" b="1" i="0" dirty="0">
                <a:solidFill>
                  <a:srgbClr val="000000"/>
                </a:solidFill>
                <a:effectLst/>
                <a:latin typeface="arial" panose="020B0604020202020204" pitchFamily="34" charset="0"/>
              </a:rPr>
              <a:t>54BRegistered building control approvers: restricted activities and functions</a:t>
            </a:r>
          </a:p>
          <a:p>
            <a:pPr algn="l"/>
            <a:r>
              <a:rPr lang="en-GB" b="0" i="0" dirty="0">
                <a:solidFill>
                  <a:srgbClr val="000000"/>
                </a:solidFill>
                <a:effectLst/>
                <a:latin typeface="arial" panose="020B0604020202020204" pitchFamily="34" charset="0"/>
              </a:rPr>
              <a:t>(1)This section applies to a registered building control approver who is not a registered building inspector.</a:t>
            </a:r>
          </a:p>
          <a:p>
            <a:pPr algn="l"/>
            <a:r>
              <a:rPr lang="en-GB" b="0" i="0" dirty="0">
                <a:solidFill>
                  <a:srgbClr val="000000"/>
                </a:solidFill>
                <a:effectLst/>
                <a:latin typeface="arial" panose="020B0604020202020204" pitchFamily="34" charset="0"/>
              </a:rPr>
              <a:t>(2)The approver may carry out a restricted activity in relation to any work only through a registered building inspector, acting on the approver’s behalf, whose registration has effect in relation to work of that description.</a:t>
            </a:r>
          </a:p>
          <a:p>
            <a:pPr algn="l"/>
            <a:r>
              <a:rPr lang="en-GB" b="0" i="0" dirty="0">
                <a:solidFill>
                  <a:srgbClr val="000000"/>
                </a:solidFill>
                <a:effectLst/>
                <a:latin typeface="arial" panose="020B0604020202020204" pitchFamily="34" charset="0"/>
              </a:rPr>
              <a:t>(3)Before each exercise of a restricted function in relation to any work, the approver must obtain and consider the advice of a registered building inspector whose registration has effect in relation to work of that description.</a:t>
            </a:r>
          </a:p>
          <a:p>
            <a:pPr algn="l"/>
            <a:r>
              <a:rPr lang="en-GB" b="0" i="0" dirty="0">
                <a:solidFill>
                  <a:srgbClr val="000000"/>
                </a:solidFill>
                <a:effectLst/>
                <a:latin typeface="arial" panose="020B0604020202020204" pitchFamily="34" charset="0"/>
              </a:rPr>
              <a:t>(4)The registered building inspector who carries out the restricted activity, or advises on the exercise of the restricted function, may (but need not) be employed by the approver.</a:t>
            </a:r>
          </a:p>
          <a:p>
            <a:pPr algn="l"/>
            <a:r>
              <a:rPr lang="en-GB" b="0" i="0" dirty="0">
                <a:solidFill>
                  <a:srgbClr val="000000"/>
                </a:solidFill>
                <a:effectLst/>
                <a:latin typeface="arial" panose="020B0604020202020204" pitchFamily="34" charset="0"/>
              </a:rPr>
              <a:t>(5)In this section—</a:t>
            </a:r>
          </a:p>
          <a:p>
            <a:pPr algn="just">
              <a:buFont typeface="Arial" panose="020B0604020202020204" pitchFamily="34" charset="0"/>
              <a:buChar char="•"/>
            </a:pPr>
            <a:r>
              <a:rPr lang="en-GB" b="0" i="0" dirty="0">
                <a:solidFill>
                  <a:srgbClr val="000000"/>
                </a:solidFill>
                <a:effectLst/>
                <a:latin typeface="arial" panose="020B0604020202020204" pitchFamily="34" charset="0"/>
              </a:rPr>
              <a:t>“restricted activity” means an activity that is prescribed for the purposes of this section;</a:t>
            </a:r>
          </a:p>
          <a:p>
            <a:pPr algn="just">
              <a:buFont typeface="Arial" panose="020B0604020202020204" pitchFamily="34" charset="0"/>
              <a:buChar char="•"/>
            </a:pPr>
            <a:r>
              <a:rPr lang="en-GB" b="0" i="0" dirty="0">
                <a:solidFill>
                  <a:srgbClr val="000000"/>
                </a:solidFill>
                <a:effectLst/>
                <a:latin typeface="arial" panose="020B0604020202020204" pitchFamily="34" charset="0"/>
              </a:rPr>
              <a:t>“restricted function” means a function of a registered building control approver under this Part, or regulations made under this Part, that is prescribed for the purposes of this section.</a:t>
            </a:r>
          </a:p>
          <a:p>
            <a:pPr algn="l"/>
            <a:r>
              <a:rPr lang="en-GB" b="0" i="0" dirty="0">
                <a:solidFill>
                  <a:srgbClr val="000000"/>
                </a:solidFill>
                <a:effectLst/>
                <a:latin typeface="arial" panose="020B0604020202020204" pitchFamily="34" charset="0"/>
              </a:rPr>
              <a:t>(6)A registered building control approver who contravenes subsection </a:t>
            </a:r>
            <a:r>
              <a:rPr lang="en-GB" b="0" i="0" u="none" strike="noStrike" dirty="0">
                <a:solidFill>
                  <a:srgbClr val="006699"/>
                </a:solidFill>
                <a:effectLst/>
                <a:latin typeface="arial" panose="020B0604020202020204" pitchFamily="34" charset="0"/>
                <a:hlinkClick r:id="rId3" tooltip="Go to 44 Functions exercisable only through, or with advice of, registered building inspectors Registered building control approvers: restricted activities and functions (3)(2) in Part 3 (as part of an amendment)"/>
              </a:rPr>
              <a:t>(2)</a:t>
            </a:r>
            <a:r>
              <a:rPr lang="en-GB" b="0" i="0" dirty="0">
                <a:solidFill>
                  <a:srgbClr val="000000"/>
                </a:solidFill>
                <a:effectLst/>
                <a:latin typeface="arial" panose="020B0604020202020204" pitchFamily="34" charset="0"/>
              </a:rPr>
              <a:t> or </a:t>
            </a:r>
            <a:r>
              <a:rPr lang="en-GB" b="0" i="0" u="none" strike="noStrike" dirty="0">
                <a:solidFill>
                  <a:srgbClr val="006699"/>
                </a:solidFill>
                <a:effectLst/>
                <a:latin typeface="arial" panose="020B0604020202020204" pitchFamily="34" charset="0"/>
                <a:hlinkClick r:id="rId4" tooltip="Go to 44 Functions exercisable only through, or with advice of, registered building inspectors Registered building control approvers: restricted activities and functions (3)(3) in Part 3 (as part of an amendment)"/>
              </a:rPr>
              <a:t>(3)</a:t>
            </a:r>
            <a:r>
              <a:rPr lang="en-GB" b="0" i="0" dirty="0">
                <a:solidFill>
                  <a:srgbClr val="000000"/>
                </a:solidFill>
                <a:effectLst/>
                <a:latin typeface="arial" panose="020B0604020202020204" pitchFamily="34" charset="0"/>
              </a:rPr>
              <a:t> without reasonable excuse commits an offence.</a:t>
            </a:r>
          </a:p>
          <a:p>
            <a:pPr algn="l"/>
            <a:r>
              <a:rPr lang="en-GB" b="0" i="0" dirty="0">
                <a:solidFill>
                  <a:srgbClr val="000000"/>
                </a:solidFill>
                <a:effectLst/>
                <a:latin typeface="arial" panose="020B0604020202020204" pitchFamily="34" charset="0"/>
              </a:rPr>
              <a:t>(7)An offence under this section is punishable on summary conviction by a fine.”</a:t>
            </a:r>
          </a:p>
          <a:p>
            <a:endParaRPr lang="en-GB" dirty="0"/>
          </a:p>
        </p:txBody>
      </p:sp>
      <p:sp>
        <p:nvSpPr>
          <p:cNvPr id="4" name="Slide Number Placeholder 3"/>
          <p:cNvSpPr>
            <a:spLocks noGrp="1"/>
          </p:cNvSpPr>
          <p:nvPr>
            <p:ph type="sldNum" sz="quarter" idx="5"/>
          </p:nvPr>
        </p:nvSpPr>
        <p:spPr/>
        <p:txBody>
          <a:bodyPr/>
          <a:lstStyle/>
          <a:p>
            <a:fld id="{68AB1458-2878-4370-A09D-49309744B69E}" type="slidenum">
              <a:rPr lang="en-GB" smtClean="0"/>
              <a:t>7</a:t>
            </a:fld>
            <a:endParaRPr lang="en-GB"/>
          </a:p>
        </p:txBody>
      </p:sp>
    </p:spTree>
    <p:extLst>
      <p:ext uri="{BB962C8B-B14F-4D97-AF65-F5344CB8AC3E}">
        <p14:creationId xmlns:p14="http://schemas.microsoft.com/office/powerpoint/2010/main" val="99809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Does the work likely comply with Regs 4 and 6. Are there any doubts that it complies with Reg 7. Reg 22 a change in energy status, Reg 23 Requirements for thermal elements, Reg 28 consequential improvements.</a:t>
            </a:r>
          </a:p>
          <a:p>
            <a:endParaRPr lang="en-GB" dirty="0"/>
          </a:p>
          <a:p>
            <a:pPr marL="228600" indent="-228600">
              <a:buAutoNum type="arabicPeriod" startAt="2"/>
            </a:pPr>
            <a:r>
              <a:rPr lang="en-GB" dirty="0"/>
              <a:t>Self-explanatory</a:t>
            </a:r>
          </a:p>
          <a:p>
            <a:pPr marL="0" lvl="0" indent="0">
              <a:lnSpc>
                <a:spcPct val="80000"/>
              </a:lnSpc>
              <a:spcBef>
                <a:spcPts val="500"/>
              </a:spcBef>
              <a:buNone/>
            </a:pPr>
            <a:r>
              <a:rPr lang="en-GB" sz="2000" dirty="0"/>
              <a:t>3.	</a:t>
            </a:r>
          </a:p>
          <a:p>
            <a:pPr marL="0" lvl="0" indent="0">
              <a:lnSpc>
                <a:spcPct val="80000"/>
              </a:lnSpc>
              <a:spcBef>
                <a:spcPts val="500"/>
              </a:spcBef>
              <a:buNone/>
            </a:pPr>
            <a:r>
              <a:rPr lang="en-GB" sz="2000" dirty="0"/>
              <a:t>in each instance – you need to have confirmed that info has been passed to relevant parties:</a:t>
            </a:r>
          </a:p>
          <a:p>
            <a:pPr marL="0" lvl="0" indent="0">
              <a:lnSpc>
                <a:spcPct val="80000"/>
              </a:lnSpc>
              <a:spcBef>
                <a:spcPts val="500"/>
              </a:spcBef>
              <a:buNone/>
            </a:pPr>
            <a:endParaRPr lang="en-GB" sz="2000" dirty="0"/>
          </a:p>
          <a:p>
            <a:pPr lvl="1">
              <a:lnSpc>
                <a:spcPct val="80000"/>
              </a:lnSpc>
              <a:spcBef>
                <a:spcPts val="500"/>
              </a:spcBef>
            </a:pPr>
            <a:r>
              <a:rPr lang="en-GB" sz="2000" dirty="0"/>
              <a:t>Fire safety information to the responsible person for any building of relevant use (Reg 38)</a:t>
            </a:r>
          </a:p>
          <a:p>
            <a:pPr lvl="1">
              <a:lnSpc>
                <a:spcPct val="80000"/>
              </a:lnSpc>
              <a:spcBef>
                <a:spcPts val="500"/>
              </a:spcBef>
            </a:pPr>
            <a:r>
              <a:rPr lang="en-GB" sz="2000" dirty="0"/>
              <a:t>Information about ventilation (Reg 39)</a:t>
            </a:r>
          </a:p>
          <a:p>
            <a:pPr lvl="1">
              <a:lnSpc>
                <a:spcPct val="80000"/>
              </a:lnSpc>
              <a:spcBef>
                <a:spcPts val="500"/>
              </a:spcBef>
            </a:pPr>
            <a:r>
              <a:rPr lang="en-GB" sz="2000" dirty="0"/>
              <a:t>Information about the use of fuel and power (Reg 40)</a:t>
            </a:r>
          </a:p>
          <a:p>
            <a:pPr lvl="1">
              <a:lnSpc>
                <a:spcPct val="80000"/>
              </a:lnSpc>
              <a:spcBef>
                <a:spcPts val="500"/>
              </a:spcBef>
            </a:pPr>
            <a:r>
              <a:rPr lang="en-GB" sz="2000" dirty="0"/>
              <a:t>Notice confirming that the fixed services have been appropriately commissioned.</a:t>
            </a:r>
          </a:p>
          <a:p>
            <a:pPr lvl="1">
              <a:lnSpc>
                <a:spcPct val="80000"/>
              </a:lnSpc>
              <a:spcBef>
                <a:spcPts val="500"/>
              </a:spcBef>
            </a:pPr>
            <a:endParaRPr lang="en-GB" sz="2000" dirty="0"/>
          </a:p>
          <a:p>
            <a:pPr lvl="0">
              <a:lnSpc>
                <a:spcPct val="80000"/>
              </a:lnSpc>
              <a:spcBef>
                <a:spcPts val="500"/>
              </a:spcBef>
            </a:pPr>
            <a:r>
              <a:rPr lang="en-GB" sz="2000" dirty="0"/>
              <a:t>You don’t need the information itself – just confirmation it has been passed.</a:t>
            </a:r>
          </a:p>
          <a:p>
            <a:pPr lvl="0">
              <a:lnSpc>
                <a:spcPct val="80000"/>
              </a:lnSpc>
              <a:spcBef>
                <a:spcPts val="500"/>
              </a:spcBef>
            </a:pPr>
            <a:r>
              <a:rPr lang="en-GB" sz="2000" dirty="0"/>
              <a:t>This becomes more important due to the nuance of Reg 38 – we will go through this later.</a:t>
            </a:r>
          </a:p>
          <a:p>
            <a:endParaRPr lang="en-GB" dirty="0"/>
          </a:p>
        </p:txBody>
      </p:sp>
      <p:sp>
        <p:nvSpPr>
          <p:cNvPr id="4" name="Slide Number Placeholder 3"/>
          <p:cNvSpPr>
            <a:spLocks noGrp="1"/>
          </p:cNvSpPr>
          <p:nvPr>
            <p:ph type="sldNum" sz="quarter" idx="5"/>
          </p:nvPr>
        </p:nvSpPr>
        <p:spPr/>
        <p:txBody>
          <a:bodyPr/>
          <a:lstStyle/>
          <a:p>
            <a:fld id="{68AB1458-2878-4370-A09D-49309744B69E}" type="slidenum">
              <a:rPr lang="en-GB" smtClean="0"/>
              <a:t>9</a:t>
            </a:fld>
            <a:endParaRPr lang="en-GB"/>
          </a:p>
        </p:txBody>
      </p:sp>
    </p:spTree>
    <p:extLst>
      <p:ext uri="{BB962C8B-B14F-4D97-AF65-F5344CB8AC3E}">
        <p14:creationId xmlns:p14="http://schemas.microsoft.com/office/powerpoint/2010/main" val="139359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AB1458-2878-4370-A09D-49309744B69E}" type="slidenum">
              <a:rPr lang="en-GB" smtClean="0"/>
              <a:t>10</a:t>
            </a:fld>
            <a:endParaRPr lang="en-GB"/>
          </a:p>
        </p:txBody>
      </p:sp>
    </p:spTree>
    <p:extLst>
      <p:ext uri="{BB962C8B-B14F-4D97-AF65-F5344CB8AC3E}">
        <p14:creationId xmlns:p14="http://schemas.microsoft.com/office/powerpoint/2010/main" val="320191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 You must comply with all relevant legal and regulatory requirements: </a:t>
            </a:r>
          </a:p>
          <a:p>
            <a:pPr marL="228600" indent="-228600">
              <a:buAutoNum type="alphaLcParenR"/>
            </a:pPr>
            <a:r>
              <a:rPr lang="en-GB" dirty="0"/>
              <a:t>in the conduct of work activities; </a:t>
            </a:r>
          </a:p>
          <a:p>
            <a:pPr marL="228600" indent="-228600">
              <a:buAutoNum type="alphaLcParenR"/>
            </a:pPr>
            <a:r>
              <a:rPr lang="en-GB" dirty="0"/>
              <a:t>relating to the enforcement of compliance linked to work activities within the profession; and </a:t>
            </a:r>
          </a:p>
          <a:p>
            <a:pPr marL="228600" indent="-228600">
              <a:buAutoNum type="alphaLcParenR"/>
            </a:pPr>
            <a:r>
              <a:rPr lang="en-GB" dirty="0"/>
              <a:t>which apply to the conduct of your business activities, for example anti money laundering, anti-bribery and corruption, data protection and Equalities Act 2010. </a:t>
            </a:r>
          </a:p>
          <a:p>
            <a:pPr marL="0" indent="0">
              <a:buNone/>
            </a:pPr>
            <a:r>
              <a:rPr lang="en-GB" dirty="0"/>
              <a:t>1.2 You must comply with your obligations to the Regulatory authority under the PCR, as set out in Annex 1 and any obligations to other regulatory authorities, local authorities or professional bodies. </a:t>
            </a:r>
          </a:p>
          <a:p>
            <a:pPr marL="0" indent="0">
              <a:buNone/>
            </a:pPr>
            <a:r>
              <a:rPr lang="en-GB" dirty="0"/>
              <a:t>1.3 You should comply with industry standards and consider best practice where appropriate. </a:t>
            </a:r>
          </a:p>
          <a:p>
            <a:pPr marL="0" indent="0">
              <a:buNone/>
            </a:pPr>
            <a:r>
              <a:rPr lang="en-GB" dirty="0"/>
              <a:t>1.4 You must maintain professional independence and impartiality in the conduct of work activities. </a:t>
            </a:r>
          </a:p>
          <a:p>
            <a:pPr marL="0" indent="0">
              <a:buNone/>
            </a:pPr>
            <a:r>
              <a:rPr lang="en-GB" dirty="0"/>
              <a:t>1.5 You must not act in a manner that is likely to bring the building control profession into disrepute. </a:t>
            </a:r>
          </a:p>
          <a:p>
            <a:pPr marL="0" indent="0">
              <a:buNone/>
            </a:pPr>
            <a:r>
              <a:rPr lang="en-GB" dirty="0"/>
              <a:t>1.6 You must take appropriate steps to ensure that activities undertaken by individuals under your supervision comply with relevant legal and regulatory requirements. </a:t>
            </a:r>
          </a:p>
          <a:p>
            <a:pPr marL="0" indent="0">
              <a:buNone/>
            </a:pPr>
            <a:r>
              <a:rPr lang="en-GB" dirty="0"/>
              <a:t>1.7 Where you become aware of a breach of the Building Act 1984 (as amended), or associated legislation, you must use your regulatory powers to secure compliance. If you are unable to secure compliance within a reasonable timescale, you must report noncompliant works to the relevant Local Authority. </a:t>
            </a:r>
          </a:p>
          <a:p>
            <a:pPr marL="0" indent="0">
              <a:buNone/>
            </a:pPr>
            <a:r>
              <a:rPr lang="en-GB" dirty="0"/>
              <a:t>1.8 You must work in a co-operative manner with fire and rescue services, statutory undertakers, and similar organisations. </a:t>
            </a:r>
          </a:p>
          <a:p>
            <a:pPr marL="0" indent="0">
              <a:buNone/>
            </a:pPr>
            <a:r>
              <a:rPr lang="en-GB" dirty="0"/>
              <a:t>1.9 You must make sure that the terms 'registered building control approver’, ‘RBCA’, ‘registered building inspector’ and ‘RBI’ are used accurately and conform to the terms of your registration with the Regulatory authority. Professional conduct rules for Registered Building Control Approvers </a:t>
            </a:r>
          </a:p>
          <a:p>
            <a:pPr marL="0" indent="0">
              <a:buNone/>
            </a:pPr>
            <a:r>
              <a:rPr lang="en-GB" dirty="0"/>
              <a:t>1.10 You must not give design advice, or act as a principal designer, in your professional capacity as an RBCA.</a:t>
            </a:r>
          </a:p>
          <a:p>
            <a:pPr marL="228600" indent="-228600">
              <a:buAutoNum type="alphaLcParenR"/>
            </a:pPr>
            <a:endParaRPr lang="en-GB" dirty="0"/>
          </a:p>
          <a:p>
            <a:pPr marL="0" indent="0">
              <a:buNone/>
            </a:pPr>
            <a:r>
              <a:rPr lang="en-GB" dirty="0"/>
              <a:t>2 Business Requirements:</a:t>
            </a:r>
          </a:p>
          <a:p>
            <a:pPr marL="171450" indent="-171450">
              <a:buFont typeface="Arial" panose="020B0604020202020204" pitchFamily="34" charset="0"/>
              <a:buChar char="•"/>
            </a:pPr>
            <a:r>
              <a:rPr lang="en-GB" dirty="0"/>
              <a:t>Hold appropriate insurance</a:t>
            </a:r>
          </a:p>
          <a:p>
            <a:pPr marL="171450" indent="-171450">
              <a:buFont typeface="Arial" panose="020B0604020202020204" pitchFamily="34" charset="0"/>
              <a:buChar char="•"/>
            </a:pPr>
            <a:r>
              <a:rPr lang="en-GB" dirty="0"/>
              <a:t>Sensible financial management</a:t>
            </a:r>
          </a:p>
          <a:p>
            <a:pPr marL="171450" indent="-171450">
              <a:buFont typeface="Arial" panose="020B0604020202020204" pitchFamily="34" charset="0"/>
              <a:buChar char="•"/>
            </a:pPr>
            <a:r>
              <a:rPr lang="en-GB" dirty="0"/>
              <a:t>Written policies and procedures – conflicts, h, s and wellbeing, antibribery, data protection, whistleblowing, complaints, learning and development, staff conduct, equality, diversity and inclusion.</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3, Competence &amp; CPD</a:t>
            </a:r>
          </a:p>
          <a:p>
            <a:pPr marL="171450" indent="-171450">
              <a:buFont typeface="Arial" panose="020B0604020202020204" pitchFamily="34" charset="0"/>
              <a:buChar char="•"/>
            </a:pPr>
            <a:r>
              <a:rPr lang="en-GB" dirty="0"/>
              <a:t>Only undertake work for which JHAI is and the staff are competent to undertake.</a:t>
            </a:r>
          </a:p>
          <a:p>
            <a:pPr marL="171450" indent="-171450">
              <a:buFont typeface="Arial" panose="020B0604020202020204" pitchFamily="34" charset="0"/>
              <a:buChar char="•"/>
            </a:pPr>
            <a:r>
              <a:rPr lang="en-GB" dirty="0"/>
              <a:t>Must ensure that any inspector is on the register at the right level</a:t>
            </a:r>
          </a:p>
          <a:p>
            <a:pPr marL="171450" indent="-171450">
              <a:buFont typeface="Arial" panose="020B0604020202020204" pitchFamily="34" charset="0"/>
              <a:buChar char="•"/>
            </a:pPr>
            <a:r>
              <a:rPr lang="en-GB" dirty="0"/>
              <a:t>Must comply wit the OSRs – see policy</a:t>
            </a:r>
          </a:p>
          <a:p>
            <a:pPr marL="171450" indent="-171450">
              <a:buFont typeface="Arial" panose="020B0604020202020204" pitchFamily="34" charset="0"/>
              <a:buChar char="•"/>
            </a:pPr>
            <a:r>
              <a:rPr lang="en-GB" dirty="0"/>
              <a:t>Must ensure suitable management of developing individuals</a:t>
            </a:r>
          </a:p>
          <a:p>
            <a:pPr marL="171450" indent="-171450">
              <a:buFont typeface="Arial" panose="020B0604020202020204" pitchFamily="34" charset="0"/>
              <a:buChar char="•"/>
            </a:pPr>
            <a:r>
              <a:rPr lang="en-GB" dirty="0"/>
              <a:t>Must maintain the competence levels</a:t>
            </a:r>
          </a:p>
          <a:p>
            <a:pPr marL="171450" indent="-171450">
              <a:buFont typeface="Arial" panose="020B0604020202020204" pitchFamily="34" charset="0"/>
              <a:buChar char="•"/>
            </a:pPr>
            <a:r>
              <a:rPr lang="en-GB" dirty="0"/>
              <a:t>Effective monitoring</a:t>
            </a:r>
          </a:p>
          <a:p>
            <a:pPr marL="171450" indent="-171450">
              <a:buFont typeface="Arial" panose="020B0604020202020204" pitchFamily="34" charset="0"/>
              <a:buChar char="•"/>
            </a:pPr>
            <a:r>
              <a:rPr lang="en-GB" dirty="0"/>
              <a:t>Must keep records for 5 years.</a:t>
            </a:r>
          </a:p>
          <a:p>
            <a:pPr marL="171450" indent="-171450">
              <a:buFont typeface="Arial" panose="020B0604020202020204" pitchFamily="34" charset="0"/>
              <a:buChar char="•"/>
            </a:pPr>
            <a:r>
              <a:rPr lang="en-GB" dirty="0"/>
              <a:t>Provide training on the business  areas about which we have just been talking</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Standards of service</a:t>
            </a:r>
          </a:p>
          <a:p>
            <a:pPr marL="171450" indent="-171450">
              <a:buFont typeface="Arial" panose="020B0604020202020204" pitchFamily="34" charset="0"/>
              <a:buChar char="•"/>
            </a:pPr>
            <a:r>
              <a:rPr lang="en-GB" dirty="0"/>
              <a:t>Must act - Fairly and objectively, diligently, conscientiously, best interests of the profession when dealing with individuals</a:t>
            </a:r>
          </a:p>
          <a:p>
            <a:pPr marL="171450" indent="-171450">
              <a:buFont typeface="Arial" panose="020B0604020202020204" pitchFamily="34" charset="0"/>
              <a:buChar char="•"/>
            </a:pPr>
            <a:r>
              <a:rPr lang="en-GB" dirty="0"/>
              <a:t>Must conduct – apply governance arrangements, remain accountable for decisions and delegated work, for the work we supervise</a:t>
            </a:r>
          </a:p>
          <a:p>
            <a:pPr marL="171450" indent="-171450">
              <a:buFont typeface="Arial" panose="020B0604020202020204" pitchFamily="34" charset="0"/>
              <a:buChar char="•"/>
            </a:pPr>
            <a:r>
              <a:rPr lang="en-GB" dirty="0"/>
              <a:t>Must take a quality driven approach</a:t>
            </a:r>
          </a:p>
          <a:p>
            <a:pPr marL="171450" indent="-171450">
              <a:buFont typeface="Arial" panose="020B0604020202020204" pitchFamily="34" charset="0"/>
              <a:buChar char="•"/>
            </a:pPr>
            <a:r>
              <a:rPr lang="en-GB" dirty="0"/>
              <a:t>Everyone must understand their roles and responsibilities and any restrictions</a:t>
            </a:r>
          </a:p>
          <a:p>
            <a:pPr marL="171450" indent="-171450">
              <a:buFont typeface="Arial" panose="020B0604020202020204" pitchFamily="34" charset="0"/>
              <a:buChar char="•"/>
            </a:pPr>
            <a:r>
              <a:rPr lang="en-GB" dirty="0"/>
              <a:t>Must not be influenced by self-interest, prejudice, bias or a personal agenda</a:t>
            </a:r>
          </a:p>
          <a:p>
            <a:pPr marL="171450" indent="-171450">
              <a:buFont typeface="Arial" panose="020B0604020202020204" pitchFamily="34" charset="0"/>
              <a:buChar char="•"/>
            </a:pPr>
            <a:r>
              <a:rPr lang="en-GB" dirty="0"/>
              <a:t>Don’t do the work if you don’t have the resource</a:t>
            </a:r>
          </a:p>
          <a:p>
            <a:pPr marL="171450" indent="-171450">
              <a:buFont typeface="Arial" panose="020B0604020202020204" pitchFamily="34" charset="0"/>
              <a:buChar char="•"/>
            </a:pPr>
            <a:r>
              <a:rPr lang="en-GB" dirty="0"/>
              <a:t>Must always be able to work per the OSRs and meet the KPIs.</a:t>
            </a:r>
          </a:p>
          <a:p>
            <a:pPr marL="171450" indent="-171450">
              <a:buFont typeface="Arial" panose="020B0604020202020204" pitchFamily="34" charset="0"/>
              <a:buChar char="•"/>
            </a:pPr>
            <a:r>
              <a:rPr lang="en-GB" dirty="0"/>
              <a:t>We must provide info on request (having regard to privacy laws and payment)</a:t>
            </a:r>
          </a:p>
          <a:p>
            <a:pPr marL="171450" indent="-171450">
              <a:buFont typeface="Arial" panose="020B0604020202020204" pitchFamily="34" charset="0"/>
              <a:buChar char="•"/>
            </a:pPr>
            <a:r>
              <a:rPr lang="en-GB" dirty="0"/>
              <a:t>We must retain evidence, instructions, records of advice, judgements and decisions.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Engaging with clients:</a:t>
            </a:r>
          </a:p>
          <a:p>
            <a:pPr marL="171450" indent="-171450">
              <a:buFont typeface="Arial" panose="020B0604020202020204" pitchFamily="34" charset="0"/>
              <a:buChar char="•"/>
            </a:pPr>
            <a:r>
              <a:rPr lang="en-GB" dirty="0"/>
              <a:t>Must have an accessible service</a:t>
            </a:r>
          </a:p>
          <a:p>
            <a:pPr marL="171450" indent="-171450">
              <a:buFont typeface="Arial" panose="020B0604020202020204" pitchFamily="34" charset="0"/>
              <a:buChar char="•"/>
            </a:pPr>
            <a:r>
              <a:rPr lang="en-GB" dirty="0"/>
              <a:t>Establish and explain stuff to clients</a:t>
            </a:r>
          </a:p>
          <a:p>
            <a:pPr marL="171450" indent="-171450">
              <a:buFont typeface="Arial" panose="020B0604020202020204" pitchFamily="34" charset="0"/>
              <a:buChar char="•"/>
            </a:pPr>
            <a:r>
              <a:rPr lang="en-GB" dirty="0"/>
              <a:t>State any license restrictions</a:t>
            </a:r>
          </a:p>
          <a:p>
            <a:pPr marL="171450" indent="-171450">
              <a:buFont typeface="Arial" panose="020B0604020202020204" pitchFamily="34" charset="0"/>
              <a:buChar char="•"/>
            </a:pPr>
            <a:r>
              <a:rPr lang="en-GB" dirty="0"/>
              <a:t>Establish and act per the contract terms</a:t>
            </a:r>
          </a:p>
          <a:p>
            <a:pPr marL="171450" indent="-171450">
              <a:buFont typeface="Arial" panose="020B0604020202020204" pitchFamily="34" charset="0"/>
              <a:buChar char="•"/>
            </a:pPr>
            <a:r>
              <a:rPr lang="en-GB" dirty="0"/>
              <a:t>Have clear and transparent policies</a:t>
            </a:r>
          </a:p>
          <a:p>
            <a:pPr marL="171450" indent="-171450">
              <a:buFont typeface="Arial" panose="020B0604020202020204" pitchFamily="34" charset="0"/>
              <a:buChar char="•"/>
            </a:pPr>
            <a:r>
              <a:rPr lang="en-GB" dirty="0"/>
              <a:t>Must treat material as confidential. Within certain given limits and make sure the client is aware.</a:t>
            </a:r>
          </a:p>
          <a:p>
            <a:endParaRPr lang="en-GB" dirty="0"/>
          </a:p>
        </p:txBody>
      </p:sp>
      <p:sp>
        <p:nvSpPr>
          <p:cNvPr id="4" name="Slide Number Placeholder 3"/>
          <p:cNvSpPr>
            <a:spLocks noGrp="1"/>
          </p:cNvSpPr>
          <p:nvPr>
            <p:ph type="sldNum" sz="quarter" idx="5"/>
          </p:nvPr>
        </p:nvSpPr>
        <p:spPr/>
        <p:txBody>
          <a:bodyPr/>
          <a:lstStyle/>
          <a:p>
            <a:fld id="{68AB1458-2878-4370-A09D-49309744B69E}" type="slidenum">
              <a:rPr lang="en-GB" smtClean="0"/>
              <a:t>11</a:t>
            </a:fld>
            <a:endParaRPr lang="en-GB"/>
          </a:p>
        </p:txBody>
      </p:sp>
    </p:spTree>
    <p:extLst>
      <p:ext uri="{BB962C8B-B14F-4D97-AF65-F5344CB8AC3E}">
        <p14:creationId xmlns:p14="http://schemas.microsoft.com/office/powerpoint/2010/main" val="321112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Workplace requirements –</a:t>
            </a:r>
          </a:p>
          <a:p>
            <a:r>
              <a:rPr lang="en-GB" dirty="0"/>
              <a:t>2.1 Where applicable, you must only undertake work for which we are insured</a:t>
            </a:r>
          </a:p>
          <a:p>
            <a:r>
              <a:rPr lang="en-GB" dirty="0"/>
              <a:t>2.2 Where applicable maintain suitable insurance</a:t>
            </a:r>
          </a:p>
          <a:p>
            <a:r>
              <a:rPr lang="en-GB" dirty="0"/>
              <a:t>2.3 Duty to report complaints and claims in accordance with insurance conditions.</a:t>
            </a:r>
          </a:p>
          <a:p>
            <a:r>
              <a:rPr lang="en-GB" dirty="0"/>
              <a:t>Financial propriety – </a:t>
            </a:r>
          </a:p>
          <a:p>
            <a:r>
              <a:rPr lang="en-GB" dirty="0"/>
              <a:t>2.4 – Ensure professional finances are managed responsibly</a:t>
            </a:r>
          </a:p>
          <a:p>
            <a:r>
              <a:rPr lang="en-GB" dirty="0"/>
              <a:t>2.5 - Adhere to accounting controls</a:t>
            </a:r>
          </a:p>
          <a:p>
            <a:r>
              <a:rPr lang="en-GB" dirty="0"/>
              <a:t>2.6 – Don’t facilitate crime, including money laundering etc bribery and corruption</a:t>
            </a:r>
          </a:p>
          <a:p>
            <a:r>
              <a:rPr lang="en-GB" dirty="0"/>
              <a:t>2.7 – Don’t price fix or engage in anti-competitive practices</a:t>
            </a:r>
          </a:p>
          <a:p>
            <a:r>
              <a:rPr lang="en-GB" dirty="0"/>
              <a:t>2.8 – Ensure professional costs are fair and proportionate</a:t>
            </a:r>
          </a:p>
          <a:p>
            <a:r>
              <a:rPr lang="en-GB" dirty="0"/>
              <a:t>Conflicts of interest – </a:t>
            </a:r>
          </a:p>
          <a:p>
            <a:r>
              <a:rPr lang="en-GB" dirty="0"/>
              <a:t>2.9 Declare them before, during or after</a:t>
            </a:r>
          </a:p>
          <a:p>
            <a:r>
              <a:rPr lang="en-GB" dirty="0"/>
              <a:t>2.10 Don’t work where there is a conflict</a:t>
            </a:r>
          </a:p>
          <a:p>
            <a:r>
              <a:rPr lang="en-GB" dirty="0"/>
              <a:t>2.11 – Where one is identified, notify the applicant and agent and cease to act.</a:t>
            </a:r>
          </a:p>
          <a:p>
            <a:endParaRPr lang="en-GB" dirty="0"/>
          </a:p>
        </p:txBody>
      </p:sp>
      <p:sp>
        <p:nvSpPr>
          <p:cNvPr id="4" name="Slide Number Placeholder 3"/>
          <p:cNvSpPr>
            <a:spLocks noGrp="1"/>
          </p:cNvSpPr>
          <p:nvPr>
            <p:ph type="sldNum" sz="quarter" idx="5"/>
          </p:nvPr>
        </p:nvSpPr>
        <p:spPr/>
        <p:txBody>
          <a:bodyPr/>
          <a:lstStyle/>
          <a:p>
            <a:fld id="{68AB1458-2878-4370-A09D-49309744B69E}" type="slidenum">
              <a:rPr lang="en-GB" smtClean="0"/>
              <a:t>12</a:t>
            </a:fld>
            <a:endParaRPr lang="en-GB"/>
          </a:p>
        </p:txBody>
      </p:sp>
    </p:spTree>
    <p:extLst>
      <p:ext uri="{BB962C8B-B14F-4D97-AF65-F5344CB8AC3E}">
        <p14:creationId xmlns:p14="http://schemas.microsoft.com/office/powerpoint/2010/main" val="357486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F087-6F66-F336-95D8-ED5B47199800}"/>
              </a:ext>
            </a:extLst>
          </p:cNvPr>
          <p:cNvSpPr>
            <a:spLocks noGrp="1"/>
          </p:cNvSpPr>
          <p:nvPr>
            <p:ph type="ctrTitle"/>
          </p:nvPr>
        </p:nvSpPr>
        <p:spPr>
          <a:xfrm>
            <a:off x="1490870" y="4151312"/>
            <a:ext cx="3359426" cy="2040766"/>
          </a:xfrm>
        </p:spPr>
        <p:txBody>
          <a:bodyPr anchor="b">
            <a:noAutofit/>
          </a:bodyPr>
          <a:lstStyle>
            <a:lvl1pPr algn="ctr">
              <a:defRPr sz="4400" b="1"/>
            </a:lvl1pPr>
          </a:lstStyle>
          <a:p>
            <a:r>
              <a:rPr lang="en-US"/>
              <a:t>Click to edit Master title style</a:t>
            </a:r>
            <a:endParaRPr lang="en-GB" dirty="0"/>
          </a:p>
        </p:txBody>
      </p:sp>
      <p:sp>
        <p:nvSpPr>
          <p:cNvPr id="3" name="Subtitle 2">
            <a:extLst>
              <a:ext uri="{FF2B5EF4-FFF2-40B4-BE49-F238E27FC236}">
                <a16:creationId xmlns:a16="http://schemas.microsoft.com/office/drawing/2014/main" id="{2D9393CC-F492-317E-9FF1-2FF702E067C7}"/>
              </a:ext>
            </a:extLst>
          </p:cNvPr>
          <p:cNvSpPr>
            <a:spLocks noGrp="1"/>
          </p:cNvSpPr>
          <p:nvPr>
            <p:ph type="subTitle" idx="1"/>
          </p:nvPr>
        </p:nvSpPr>
        <p:spPr>
          <a:xfrm>
            <a:off x="1967948" y="596347"/>
            <a:ext cx="2305878" cy="288235"/>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62699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0D88-71A8-AA16-FC2D-7E4125D28E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3CF241-2AFB-FDCD-D5DC-8553D70AEA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587557-DAF4-3C29-ACE4-2B97FCC79B5E}"/>
              </a:ext>
            </a:extLst>
          </p:cNvPr>
          <p:cNvSpPr>
            <a:spLocks noGrp="1"/>
          </p:cNvSpPr>
          <p:nvPr>
            <p:ph type="dt" sz="half" idx="10"/>
          </p:nvPr>
        </p:nvSpPr>
        <p:spPr>
          <a:xfrm>
            <a:off x="838200" y="6356350"/>
            <a:ext cx="2743200" cy="365125"/>
          </a:xfrm>
          <a:prstGeom prst="rect">
            <a:avLst/>
          </a:prstGeom>
        </p:spPr>
        <p:txBody>
          <a:bodyPr/>
          <a:lstStyle/>
          <a:p>
            <a:fld id="{7BCC4DFB-5DA6-46C0-A9F7-855EDA0112D6}" type="datetimeFigureOut">
              <a:rPr lang="en-GB" smtClean="0"/>
              <a:t>08/03/2024</a:t>
            </a:fld>
            <a:endParaRPr lang="en-GB"/>
          </a:p>
        </p:txBody>
      </p:sp>
      <p:sp>
        <p:nvSpPr>
          <p:cNvPr id="5" name="Footer Placeholder 4">
            <a:extLst>
              <a:ext uri="{FF2B5EF4-FFF2-40B4-BE49-F238E27FC236}">
                <a16:creationId xmlns:a16="http://schemas.microsoft.com/office/drawing/2014/main" id="{5E64191C-A02C-DD34-B33C-C4E634DCD87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58418E6-CE05-146C-6F25-BC131B58FC59}"/>
              </a:ext>
            </a:extLst>
          </p:cNvPr>
          <p:cNvSpPr>
            <a:spLocks noGrp="1"/>
          </p:cNvSpPr>
          <p:nvPr>
            <p:ph type="sldNum" sz="quarter" idx="12"/>
          </p:nvPr>
        </p:nvSpPr>
        <p:spPr>
          <a:xfrm>
            <a:off x="8610600" y="6356350"/>
            <a:ext cx="2743200" cy="365125"/>
          </a:xfrm>
          <a:prstGeom prst="rect">
            <a:avLst/>
          </a:prstGeom>
        </p:spPr>
        <p:txBody>
          <a:bodyPr/>
          <a:lstStyle/>
          <a:p>
            <a:fld id="{13B9D690-C061-4472-817A-AF23D821CC89}" type="slidenum">
              <a:rPr lang="en-GB" smtClean="0"/>
              <a:t>‹#›</a:t>
            </a:fld>
            <a:endParaRPr lang="en-GB"/>
          </a:p>
        </p:txBody>
      </p:sp>
    </p:spTree>
    <p:extLst>
      <p:ext uri="{BB962C8B-B14F-4D97-AF65-F5344CB8AC3E}">
        <p14:creationId xmlns:p14="http://schemas.microsoft.com/office/powerpoint/2010/main" val="225587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0DB176-572F-AF6B-A927-E27EA8A38C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B042D2-0C9C-80E4-7879-26B376100B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829C66-96CA-B22B-8B29-4203D5491C17}"/>
              </a:ext>
            </a:extLst>
          </p:cNvPr>
          <p:cNvSpPr>
            <a:spLocks noGrp="1"/>
          </p:cNvSpPr>
          <p:nvPr>
            <p:ph type="dt" sz="half" idx="10"/>
          </p:nvPr>
        </p:nvSpPr>
        <p:spPr>
          <a:xfrm>
            <a:off x="838200" y="6356350"/>
            <a:ext cx="2743200" cy="365125"/>
          </a:xfrm>
          <a:prstGeom prst="rect">
            <a:avLst/>
          </a:prstGeom>
        </p:spPr>
        <p:txBody>
          <a:bodyPr/>
          <a:lstStyle/>
          <a:p>
            <a:fld id="{7BCC4DFB-5DA6-46C0-A9F7-855EDA0112D6}" type="datetimeFigureOut">
              <a:rPr lang="en-GB" smtClean="0"/>
              <a:t>08/03/2024</a:t>
            </a:fld>
            <a:endParaRPr lang="en-GB"/>
          </a:p>
        </p:txBody>
      </p:sp>
      <p:sp>
        <p:nvSpPr>
          <p:cNvPr id="5" name="Footer Placeholder 4">
            <a:extLst>
              <a:ext uri="{FF2B5EF4-FFF2-40B4-BE49-F238E27FC236}">
                <a16:creationId xmlns:a16="http://schemas.microsoft.com/office/drawing/2014/main" id="{354EDA0A-1C65-0EA6-691F-C99E3A8752F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3526BB4-8399-71B1-C402-52990755EBD9}"/>
              </a:ext>
            </a:extLst>
          </p:cNvPr>
          <p:cNvSpPr>
            <a:spLocks noGrp="1"/>
          </p:cNvSpPr>
          <p:nvPr>
            <p:ph type="sldNum" sz="quarter" idx="12"/>
          </p:nvPr>
        </p:nvSpPr>
        <p:spPr>
          <a:xfrm>
            <a:off x="8610600" y="6356350"/>
            <a:ext cx="2743200" cy="365125"/>
          </a:xfrm>
          <a:prstGeom prst="rect">
            <a:avLst/>
          </a:prstGeom>
        </p:spPr>
        <p:txBody>
          <a:bodyPr/>
          <a:lstStyle/>
          <a:p>
            <a:fld id="{13B9D690-C061-4472-817A-AF23D821CC89}" type="slidenum">
              <a:rPr lang="en-GB" smtClean="0"/>
              <a:t>‹#›</a:t>
            </a:fld>
            <a:endParaRPr lang="en-GB"/>
          </a:p>
        </p:txBody>
      </p:sp>
    </p:spTree>
    <p:extLst>
      <p:ext uri="{BB962C8B-B14F-4D97-AF65-F5344CB8AC3E}">
        <p14:creationId xmlns:p14="http://schemas.microsoft.com/office/powerpoint/2010/main" val="1711011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047D-242B-AE8D-3F17-0F012D41CA24}"/>
              </a:ext>
            </a:extLst>
          </p:cNvPr>
          <p:cNvSpPr>
            <a:spLocks noGrp="1"/>
          </p:cNvSpPr>
          <p:nvPr>
            <p:ph type="ctrTitle"/>
          </p:nvPr>
        </p:nvSpPr>
        <p:spPr>
          <a:xfrm>
            <a:off x="838200" y="0"/>
            <a:ext cx="4638261" cy="2387600"/>
          </a:xfrm>
        </p:spPr>
        <p:txBody>
          <a:bodyPr anchor="b">
            <a:normAutofit/>
          </a:bodyPr>
          <a:lstStyle>
            <a:lvl1pPr algn="l">
              <a:defRPr sz="48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ACE47E0-2E2E-0E09-E282-39D89B8D21F8}"/>
              </a:ext>
            </a:extLst>
          </p:cNvPr>
          <p:cNvSpPr>
            <a:spLocks noGrp="1"/>
          </p:cNvSpPr>
          <p:nvPr>
            <p:ph type="subTitle" idx="1"/>
          </p:nvPr>
        </p:nvSpPr>
        <p:spPr>
          <a:xfrm>
            <a:off x="838200" y="3602038"/>
            <a:ext cx="463826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9682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156F-BC86-E5FD-15FF-0910287990C9}"/>
              </a:ext>
            </a:extLst>
          </p:cNvPr>
          <p:cNvSpPr>
            <a:spLocks noGrp="1"/>
          </p:cNvSpPr>
          <p:nvPr>
            <p:ph type="title"/>
          </p:nvPr>
        </p:nvSpPr>
        <p:spPr>
          <a:xfrm>
            <a:off x="838200" y="365125"/>
            <a:ext cx="4866861" cy="1325563"/>
          </a:xfrm>
        </p:spPr>
        <p:txBody>
          <a:bodyPr>
            <a:normAutofit/>
          </a:bodyPr>
          <a:lstStyle>
            <a:lvl1pPr>
              <a:defRPr sz="36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C46DDD7-6FE5-5332-B226-23DFDDE9B8C2}"/>
              </a:ext>
            </a:extLst>
          </p:cNvPr>
          <p:cNvSpPr>
            <a:spLocks noGrp="1"/>
          </p:cNvSpPr>
          <p:nvPr>
            <p:ph idx="1"/>
          </p:nvPr>
        </p:nvSpPr>
        <p:spPr>
          <a:xfrm>
            <a:off x="838200" y="1825625"/>
            <a:ext cx="4866861" cy="4667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35089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7D73-10C6-0848-8DED-81FBB1B6AABF}"/>
              </a:ext>
            </a:extLst>
          </p:cNvPr>
          <p:cNvSpPr>
            <a:spLocks noGrp="1"/>
          </p:cNvSpPr>
          <p:nvPr>
            <p:ph type="title"/>
          </p:nvPr>
        </p:nvSpPr>
        <p:spPr>
          <a:xfrm>
            <a:off x="831850" y="1709738"/>
            <a:ext cx="4714185" cy="2852737"/>
          </a:xfrm>
        </p:spPr>
        <p:txBody>
          <a:bodyPr anchor="b">
            <a:normAutofit/>
          </a:bodyPr>
          <a:lstStyle>
            <a:lvl1pPr>
              <a:defRPr sz="4400" b="1"/>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8483FB-F3EB-E52B-ACBD-3A74D739DBAF}"/>
              </a:ext>
            </a:extLst>
          </p:cNvPr>
          <p:cNvSpPr>
            <a:spLocks noGrp="1"/>
          </p:cNvSpPr>
          <p:nvPr>
            <p:ph type="body" idx="1"/>
          </p:nvPr>
        </p:nvSpPr>
        <p:spPr>
          <a:xfrm>
            <a:off x="831850" y="4589463"/>
            <a:ext cx="471418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9108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D3320-E492-B222-BD89-4A81E580FA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3CFC5C-657A-47A1-7C9D-CF79499A66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21B14B-999A-5B6D-25C8-84DCC70F8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9E9A82-E64C-FF87-763B-E72B49493C3B}"/>
              </a:ext>
            </a:extLst>
          </p:cNvPr>
          <p:cNvSpPr>
            <a:spLocks noGrp="1"/>
          </p:cNvSpPr>
          <p:nvPr>
            <p:ph type="dt" sz="half" idx="10"/>
          </p:nvPr>
        </p:nvSpPr>
        <p:spPr/>
        <p:txBody>
          <a:bodyPr/>
          <a:lstStyle/>
          <a:p>
            <a:fld id="{A466A4AD-737C-4BE6-8168-AE6ED0F53A53}" type="datetimeFigureOut">
              <a:rPr lang="en-GB" smtClean="0"/>
              <a:t>08/03/2024</a:t>
            </a:fld>
            <a:endParaRPr lang="en-GB"/>
          </a:p>
        </p:txBody>
      </p:sp>
      <p:sp>
        <p:nvSpPr>
          <p:cNvPr id="6" name="Footer Placeholder 5">
            <a:extLst>
              <a:ext uri="{FF2B5EF4-FFF2-40B4-BE49-F238E27FC236}">
                <a16:creationId xmlns:a16="http://schemas.microsoft.com/office/drawing/2014/main" id="{7A50298C-1C78-0A2D-4800-59B1400D46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91335-C6B8-9F7A-A3D0-CD68E42EB8A9}"/>
              </a:ext>
            </a:extLst>
          </p:cNvPr>
          <p:cNvSpPr>
            <a:spLocks noGrp="1"/>
          </p:cNvSpPr>
          <p:nvPr>
            <p:ph type="sldNum" sz="quarter" idx="12"/>
          </p:nvPr>
        </p:nvSpPr>
        <p:spPr/>
        <p:txBody>
          <a:bodyPr/>
          <a:lstStyle/>
          <a:p>
            <a:fld id="{DE1124E2-D11E-4E62-9203-C6D5173A200A}" type="slidenum">
              <a:rPr lang="en-GB" smtClean="0"/>
              <a:t>‹#›</a:t>
            </a:fld>
            <a:endParaRPr lang="en-GB"/>
          </a:p>
        </p:txBody>
      </p:sp>
    </p:spTree>
    <p:extLst>
      <p:ext uri="{BB962C8B-B14F-4D97-AF65-F5344CB8AC3E}">
        <p14:creationId xmlns:p14="http://schemas.microsoft.com/office/powerpoint/2010/main" val="71199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C6A3-C26A-B023-9D90-A473CF7AA8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7262C8-7350-B855-C68E-042470E5C5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9D728A-161D-EA39-7034-ED483089F1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05BA0A-1CE6-7BEE-97B9-6F8575375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6F1D1-E15A-77AC-CD54-E16005913F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C3F626-19CE-C969-7F87-F8CCE20F99DC}"/>
              </a:ext>
            </a:extLst>
          </p:cNvPr>
          <p:cNvSpPr>
            <a:spLocks noGrp="1"/>
          </p:cNvSpPr>
          <p:nvPr>
            <p:ph type="dt" sz="half" idx="10"/>
          </p:nvPr>
        </p:nvSpPr>
        <p:spPr/>
        <p:txBody>
          <a:bodyPr/>
          <a:lstStyle/>
          <a:p>
            <a:fld id="{A466A4AD-737C-4BE6-8168-AE6ED0F53A53}" type="datetimeFigureOut">
              <a:rPr lang="en-GB" smtClean="0"/>
              <a:t>08/03/2024</a:t>
            </a:fld>
            <a:endParaRPr lang="en-GB"/>
          </a:p>
        </p:txBody>
      </p:sp>
      <p:sp>
        <p:nvSpPr>
          <p:cNvPr id="8" name="Footer Placeholder 7">
            <a:extLst>
              <a:ext uri="{FF2B5EF4-FFF2-40B4-BE49-F238E27FC236}">
                <a16:creationId xmlns:a16="http://schemas.microsoft.com/office/drawing/2014/main" id="{EB75641C-1C33-097A-12E0-9ED6F64C45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7D9851-5335-4E2F-B0CB-BFB1C5B20E64}"/>
              </a:ext>
            </a:extLst>
          </p:cNvPr>
          <p:cNvSpPr>
            <a:spLocks noGrp="1"/>
          </p:cNvSpPr>
          <p:nvPr>
            <p:ph type="sldNum" sz="quarter" idx="12"/>
          </p:nvPr>
        </p:nvSpPr>
        <p:spPr/>
        <p:txBody>
          <a:bodyPr/>
          <a:lstStyle/>
          <a:p>
            <a:fld id="{DE1124E2-D11E-4E62-9203-C6D5173A200A}" type="slidenum">
              <a:rPr lang="en-GB" smtClean="0"/>
              <a:t>‹#›</a:t>
            </a:fld>
            <a:endParaRPr lang="en-GB"/>
          </a:p>
        </p:txBody>
      </p:sp>
    </p:spTree>
    <p:extLst>
      <p:ext uri="{BB962C8B-B14F-4D97-AF65-F5344CB8AC3E}">
        <p14:creationId xmlns:p14="http://schemas.microsoft.com/office/powerpoint/2010/main" val="3558827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6E85-1480-B082-14B3-88B21BE2FC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82305F-41E8-7054-11EC-FF6584446C38}"/>
              </a:ext>
            </a:extLst>
          </p:cNvPr>
          <p:cNvSpPr>
            <a:spLocks noGrp="1"/>
          </p:cNvSpPr>
          <p:nvPr>
            <p:ph type="dt" sz="half" idx="10"/>
          </p:nvPr>
        </p:nvSpPr>
        <p:spPr/>
        <p:txBody>
          <a:bodyPr/>
          <a:lstStyle/>
          <a:p>
            <a:fld id="{A466A4AD-737C-4BE6-8168-AE6ED0F53A53}" type="datetimeFigureOut">
              <a:rPr lang="en-GB" smtClean="0"/>
              <a:t>08/03/2024</a:t>
            </a:fld>
            <a:endParaRPr lang="en-GB"/>
          </a:p>
        </p:txBody>
      </p:sp>
      <p:sp>
        <p:nvSpPr>
          <p:cNvPr id="4" name="Footer Placeholder 3">
            <a:extLst>
              <a:ext uri="{FF2B5EF4-FFF2-40B4-BE49-F238E27FC236}">
                <a16:creationId xmlns:a16="http://schemas.microsoft.com/office/drawing/2014/main" id="{6EE61715-A676-D9C2-33AB-DD5B51E808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8C51CA-D0FF-35C0-93AD-D0630553BC6A}"/>
              </a:ext>
            </a:extLst>
          </p:cNvPr>
          <p:cNvSpPr>
            <a:spLocks noGrp="1"/>
          </p:cNvSpPr>
          <p:nvPr>
            <p:ph type="sldNum" sz="quarter" idx="12"/>
          </p:nvPr>
        </p:nvSpPr>
        <p:spPr/>
        <p:txBody>
          <a:bodyPr/>
          <a:lstStyle/>
          <a:p>
            <a:fld id="{DE1124E2-D11E-4E62-9203-C6D5173A200A}" type="slidenum">
              <a:rPr lang="en-GB" smtClean="0"/>
              <a:t>‹#›</a:t>
            </a:fld>
            <a:endParaRPr lang="en-GB"/>
          </a:p>
        </p:txBody>
      </p:sp>
    </p:spTree>
    <p:extLst>
      <p:ext uri="{BB962C8B-B14F-4D97-AF65-F5344CB8AC3E}">
        <p14:creationId xmlns:p14="http://schemas.microsoft.com/office/powerpoint/2010/main" val="1738565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E8A8DD-0D96-3D7D-7871-D14CAC05EDAE}"/>
              </a:ext>
            </a:extLst>
          </p:cNvPr>
          <p:cNvSpPr>
            <a:spLocks noGrp="1"/>
          </p:cNvSpPr>
          <p:nvPr>
            <p:ph type="dt" sz="half" idx="10"/>
          </p:nvPr>
        </p:nvSpPr>
        <p:spPr/>
        <p:txBody>
          <a:bodyPr/>
          <a:lstStyle/>
          <a:p>
            <a:fld id="{A466A4AD-737C-4BE6-8168-AE6ED0F53A53}" type="datetimeFigureOut">
              <a:rPr lang="en-GB" smtClean="0"/>
              <a:t>08/03/2024</a:t>
            </a:fld>
            <a:endParaRPr lang="en-GB"/>
          </a:p>
        </p:txBody>
      </p:sp>
      <p:sp>
        <p:nvSpPr>
          <p:cNvPr id="3" name="Footer Placeholder 2">
            <a:extLst>
              <a:ext uri="{FF2B5EF4-FFF2-40B4-BE49-F238E27FC236}">
                <a16:creationId xmlns:a16="http://schemas.microsoft.com/office/drawing/2014/main" id="{59E495AE-54F6-2A67-4EE8-6E05A2A71F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FAB1E4-1CA6-F70E-733B-20103FB1A701}"/>
              </a:ext>
            </a:extLst>
          </p:cNvPr>
          <p:cNvSpPr>
            <a:spLocks noGrp="1"/>
          </p:cNvSpPr>
          <p:nvPr>
            <p:ph type="sldNum" sz="quarter" idx="12"/>
          </p:nvPr>
        </p:nvSpPr>
        <p:spPr/>
        <p:txBody>
          <a:bodyPr/>
          <a:lstStyle/>
          <a:p>
            <a:fld id="{DE1124E2-D11E-4E62-9203-C6D5173A200A}" type="slidenum">
              <a:rPr lang="en-GB" smtClean="0"/>
              <a:t>‹#›</a:t>
            </a:fld>
            <a:endParaRPr lang="en-GB"/>
          </a:p>
        </p:txBody>
      </p:sp>
    </p:spTree>
    <p:extLst>
      <p:ext uri="{BB962C8B-B14F-4D97-AF65-F5344CB8AC3E}">
        <p14:creationId xmlns:p14="http://schemas.microsoft.com/office/powerpoint/2010/main" val="52053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81D1-B8E5-E827-2233-C6127FDE1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2ED137-9CDB-A6B3-4F11-D3649EEA9E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854B41-FE52-381C-8A46-A2C833C37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555DA-E560-DDBC-15D9-07FA8EFCD966}"/>
              </a:ext>
            </a:extLst>
          </p:cNvPr>
          <p:cNvSpPr>
            <a:spLocks noGrp="1"/>
          </p:cNvSpPr>
          <p:nvPr>
            <p:ph type="dt" sz="half" idx="10"/>
          </p:nvPr>
        </p:nvSpPr>
        <p:spPr/>
        <p:txBody>
          <a:bodyPr/>
          <a:lstStyle/>
          <a:p>
            <a:fld id="{A466A4AD-737C-4BE6-8168-AE6ED0F53A53}" type="datetimeFigureOut">
              <a:rPr lang="en-GB" smtClean="0"/>
              <a:t>08/03/2024</a:t>
            </a:fld>
            <a:endParaRPr lang="en-GB"/>
          </a:p>
        </p:txBody>
      </p:sp>
      <p:sp>
        <p:nvSpPr>
          <p:cNvPr id="6" name="Footer Placeholder 5">
            <a:extLst>
              <a:ext uri="{FF2B5EF4-FFF2-40B4-BE49-F238E27FC236}">
                <a16:creationId xmlns:a16="http://schemas.microsoft.com/office/drawing/2014/main" id="{E2C1B843-0591-FE3D-2221-E45BDB1E3F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796E33-2DD7-4EE2-0EA6-A5A2C3D60FD0}"/>
              </a:ext>
            </a:extLst>
          </p:cNvPr>
          <p:cNvSpPr>
            <a:spLocks noGrp="1"/>
          </p:cNvSpPr>
          <p:nvPr>
            <p:ph type="sldNum" sz="quarter" idx="12"/>
          </p:nvPr>
        </p:nvSpPr>
        <p:spPr/>
        <p:txBody>
          <a:bodyPr/>
          <a:lstStyle/>
          <a:p>
            <a:fld id="{DE1124E2-D11E-4E62-9203-C6D5173A200A}" type="slidenum">
              <a:rPr lang="en-GB" smtClean="0"/>
              <a:t>‹#›</a:t>
            </a:fld>
            <a:endParaRPr lang="en-GB"/>
          </a:p>
        </p:txBody>
      </p:sp>
    </p:spTree>
    <p:extLst>
      <p:ext uri="{BB962C8B-B14F-4D97-AF65-F5344CB8AC3E}">
        <p14:creationId xmlns:p14="http://schemas.microsoft.com/office/powerpoint/2010/main" val="200892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730E-5498-F659-9AB4-B794445270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8C6445-C331-2687-9697-F53B028309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F50B05-FCF8-5D45-EDCA-716C016932E2}"/>
              </a:ext>
            </a:extLst>
          </p:cNvPr>
          <p:cNvSpPr>
            <a:spLocks noGrp="1"/>
          </p:cNvSpPr>
          <p:nvPr>
            <p:ph type="dt" sz="half" idx="10"/>
          </p:nvPr>
        </p:nvSpPr>
        <p:spPr>
          <a:xfrm>
            <a:off x="838200" y="6356350"/>
            <a:ext cx="2743200" cy="365125"/>
          </a:xfrm>
          <a:prstGeom prst="rect">
            <a:avLst/>
          </a:prstGeom>
        </p:spPr>
        <p:txBody>
          <a:bodyPr/>
          <a:lstStyle/>
          <a:p>
            <a:fld id="{7BCC4DFB-5DA6-46C0-A9F7-855EDA0112D6}" type="datetimeFigureOut">
              <a:rPr lang="en-GB" smtClean="0"/>
              <a:t>08/03/2024</a:t>
            </a:fld>
            <a:endParaRPr lang="en-GB"/>
          </a:p>
        </p:txBody>
      </p:sp>
      <p:sp>
        <p:nvSpPr>
          <p:cNvPr id="5" name="Footer Placeholder 4">
            <a:extLst>
              <a:ext uri="{FF2B5EF4-FFF2-40B4-BE49-F238E27FC236}">
                <a16:creationId xmlns:a16="http://schemas.microsoft.com/office/drawing/2014/main" id="{20BF4D32-3BFE-4E51-DFFB-5A6A7BB3BAB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6316874-9C6E-FFE1-3CFF-6D3983A2712B}"/>
              </a:ext>
            </a:extLst>
          </p:cNvPr>
          <p:cNvSpPr>
            <a:spLocks noGrp="1"/>
          </p:cNvSpPr>
          <p:nvPr>
            <p:ph type="sldNum" sz="quarter" idx="12"/>
          </p:nvPr>
        </p:nvSpPr>
        <p:spPr>
          <a:xfrm>
            <a:off x="8610600" y="6356350"/>
            <a:ext cx="2743200" cy="365125"/>
          </a:xfrm>
          <a:prstGeom prst="rect">
            <a:avLst/>
          </a:prstGeom>
        </p:spPr>
        <p:txBody>
          <a:bodyPr/>
          <a:lstStyle/>
          <a:p>
            <a:fld id="{13B9D690-C061-4472-817A-AF23D821CC89}" type="slidenum">
              <a:rPr lang="en-GB" smtClean="0"/>
              <a:t>‹#›</a:t>
            </a:fld>
            <a:endParaRPr lang="en-GB"/>
          </a:p>
        </p:txBody>
      </p:sp>
    </p:spTree>
    <p:extLst>
      <p:ext uri="{BB962C8B-B14F-4D97-AF65-F5344CB8AC3E}">
        <p14:creationId xmlns:p14="http://schemas.microsoft.com/office/powerpoint/2010/main" val="279806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C9103-99B6-3943-B911-2657B948DE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E479B8-BB70-7F59-E03A-D8672544AA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E0C10A-01B4-4A2D-D03E-85D769EE6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914D13-9C42-15C4-7DD9-60A62A8982C0}"/>
              </a:ext>
            </a:extLst>
          </p:cNvPr>
          <p:cNvSpPr>
            <a:spLocks noGrp="1"/>
          </p:cNvSpPr>
          <p:nvPr>
            <p:ph type="dt" sz="half" idx="10"/>
          </p:nvPr>
        </p:nvSpPr>
        <p:spPr/>
        <p:txBody>
          <a:bodyPr/>
          <a:lstStyle/>
          <a:p>
            <a:fld id="{A466A4AD-737C-4BE6-8168-AE6ED0F53A53}" type="datetimeFigureOut">
              <a:rPr lang="en-GB" smtClean="0"/>
              <a:t>08/03/2024</a:t>
            </a:fld>
            <a:endParaRPr lang="en-GB"/>
          </a:p>
        </p:txBody>
      </p:sp>
      <p:sp>
        <p:nvSpPr>
          <p:cNvPr id="6" name="Footer Placeholder 5">
            <a:extLst>
              <a:ext uri="{FF2B5EF4-FFF2-40B4-BE49-F238E27FC236}">
                <a16:creationId xmlns:a16="http://schemas.microsoft.com/office/drawing/2014/main" id="{8BF3882D-7813-4001-540E-1D0BB127E6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4B7322-D36E-86FD-59D1-3EC1EC4CED7E}"/>
              </a:ext>
            </a:extLst>
          </p:cNvPr>
          <p:cNvSpPr>
            <a:spLocks noGrp="1"/>
          </p:cNvSpPr>
          <p:nvPr>
            <p:ph type="sldNum" sz="quarter" idx="12"/>
          </p:nvPr>
        </p:nvSpPr>
        <p:spPr/>
        <p:txBody>
          <a:bodyPr/>
          <a:lstStyle/>
          <a:p>
            <a:fld id="{DE1124E2-D11E-4E62-9203-C6D5173A200A}" type="slidenum">
              <a:rPr lang="en-GB" smtClean="0"/>
              <a:t>‹#›</a:t>
            </a:fld>
            <a:endParaRPr lang="en-GB"/>
          </a:p>
        </p:txBody>
      </p:sp>
    </p:spTree>
    <p:extLst>
      <p:ext uri="{BB962C8B-B14F-4D97-AF65-F5344CB8AC3E}">
        <p14:creationId xmlns:p14="http://schemas.microsoft.com/office/powerpoint/2010/main" val="3008930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8B11-D065-6B79-5DE3-2BDB742BDD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4DD973-CDD9-DBFB-768F-1BA45A0CFF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EEE87E-0F13-0EBB-4C18-478018C8CDBA}"/>
              </a:ext>
            </a:extLst>
          </p:cNvPr>
          <p:cNvSpPr>
            <a:spLocks noGrp="1"/>
          </p:cNvSpPr>
          <p:nvPr>
            <p:ph type="dt" sz="half" idx="10"/>
          </p:nvPr>
        </p:nvSpPr>
        <p:spPr/>
        <p:txBody>
          <a:bodyPr/>
          <a:lstStyle/>
          <a:p>
            <a:fld id="{A466A4AD-737C-4BE6-8168-AE6ED0F53A53}" type="datetimeFigureOut">
              <a:rPr lang="en-GB" smtClean="0"/>
              <a:t>08/03/2024</a:t>
            </a:fld>
            <a:endParaRPr lang="en-GB"/>
          </a:p>
        </p:txBody>
      </p:sp>
      <p:sp>
        <p:nvSpPr>
          <p:cNvPr id="5" name="Footer Placeholder 4">
            <a:extLst>
              <a:ext uri="{FF2B5EF4-FFF2-40B4-BE49-F238E27FC236}">
                <a16:creationId xmlns:a16="http://schemas.microsoft.com/office/drawing/2014/main" id="{1F099B90-DDF9-5F4B-F376-4953070543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C056B2-0715-01EE-E448-A648169373B6}"/>
              </a:ext>
            </a:extLst>
          </p:cNvPr>
          <p:cNvSpPr>
            <a:spLocks noGrp="1"/>
          </p:cNvSpPr>
          <p:nvPr>
            <p:ph type="sldNum" sz="quarter" idx="12"/>
          </p:nvPr>
        </p:nvSpPr>
        <p:spPr/>
        <p:txBody>
          <a:bodyPr/>
          <a:lstStyle/>
          <a:p>
            <a:fld id="{DE1124E2-D11E-4E62-9203-C6D5173A200A}" type="slidenum">
              <a:rPr lang="en-GB" smtClean="0"/>
              <a:t>‹#›</a:t>
            </a:fld>
            <a:endParaRPr lang="en-GB"/>
          </a:p>
        </p:txBody>
      </p:sp>
    </p:spTree>
    <p:extLst>
      <p:ext uri="{BB962C8B-B14F-4D97-AF65-F5344CB8AC3E}">
        <p14:creationId xmlns:p14="http://schemas.microsoft.com/office/powerpoint/2010/main" val="1527857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D2E000-591B-ED0E-583D-CA59E77E78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AE009B-A5EA-0D4A-3FCD-83534AB49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1990CE-4D7F-5ED4-C365-6E6FB878125B}"/>
              </a:ext>
            </a:extLst>
          </p:cNvPr>
          <p:cNvSpPr>
            <a:spLocks noGrp="1"/>
          </p:cNvSpPr>
          <p:nvPr>
            <p:ph type="dt" sz="half" idx="10"/>
          </p:nvPr>
        </p:nvSpPr>
        <p:spPr/>
        <p:txBody>
          <a:bodyPr/>
          <a:lstStyle/>
          <a:p>
            <a:fld id="{A466A4AD-737C-4BE6-8168-AE6ED0F53A53}" type="datetimeFigureOut">
              <a:rPr lang="en-GB" smtClean="0"/>
              <a:t>08/03/2024</a:t>
            </a:fld>
            <a:endParaRPr lang="en-GB"/>
          </a:p>
        </p:txBody>
      </p:sp>
      <p:sp>
        <p:nvSpPr>
          <p:cNvPr id="5" name="Footer Placeholder 4">
            <a:extLst>
              <a:ext uri="{FF2B5EF4-FFF2-40B4-BE49-F238E27FC236}">
                <a16:creationId xmlns:a16="http://schemas.microsoft.com/office/drawing/2014/main" id="{88C09FE0-B006-6EB8-4002-9D473B4E1E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19B6AA-3AD2-F9AA-8A66-8F55D5E105F1}"/>
              </a:ext>
            </a:extLst>
          </p:cNvPr>
          <p:cNvSpPr>
            <a:spLocks noGrp="1"/>
          </p:cNvSpPr>
          <p:nvPr>
            <p:ph type="sldNum" sz="quarter" idx="12"/>
          </p:nvPr>
        </p:nvSpPr>
        <p:spPr/>
        <p:txBody>
          <a:bodyPr/>
          <a:lstStyle/>
          <a:p>
            <a:fld id="{DE1124E2-D11E-4E62-9203-C6D5173A200A}" type="slidenum">
              <a:rPr lang="en-GB" smtClean="0"/>
              <a:t>‹#›</a:t>
            </a:fld>
            <a:endParaRPr lang="en-GB"/>
          </a:p>
        </p:txBody>
      </p:sp>
    </p:spTree>
    <p:extLst>
      <p:ext uri="{BB962C8B-B14F-4D97-AF65-F5344CB8AC3E}">
        <p14:creationId xmlns:p14="http://schemas.microsoft.com/office/powerpoint/2010/main" val="2137304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52A2-2DB7-AC95-2406-3E83B5461CD5}"/>
              </a:ext>
            </a:extLst>
          </p:cNvPr>
          <p:cNvSpPr>
            <a:spLocks noGrp="1"/>
          </p:cNvSpPr>
          <p:nvPr>
            <p:ph type="ctrTitle"/>
          </p:nvPr>
        </p:nvSpPr>
        <p:spPr>
          <a:xfrm>
            <a:off x="1524000" y="1122363"/>
            <a:ext cx="9144000" cy="2387600"/>
          </a:xfrm>
        </p:spPr>
        <p:txBody>
          <a:bodyPr anchor="b">
            <a:normAutofit/>
          </a:bodyPr>
          <a:lstStyle>
            <a:lvl1pPr algn="ctr">
              <a:defRPr sz="54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205490D-E0FA-F032-66D0-F6F74E1FE5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9D976A-AA87-A4D2-2730-972206186D36}"/>
              </a:ext>
            </a:extLst>
          </p:cNvPr>
          <p:cNvSpPr>
            <a:spLocks noGrp="1"/>
          </p:cNvSpPr>
          <p:nvPr>
            <p:ph type="dt" sz="half" idx="10"/>
          </p:nvPr>
        </p:nvSpPr>
        <p:spPr/>
        <p:txBody>
          <a:bodyPr/>
          <a:lstStyle/>
          <a:p>
            <a:fld id="{15C43DD4-685E-4EAA-A7BE-C19AB628F3B0}" type="datetimeFigureOut">
              <a:rPr lang="en-GB" smtClean="0"/>
              <a:t>08/03/2024</a:t>
            </a:fld>
            <a:endParaRPr lang="en-GB"/>
          </a:p>
        </p:txBody>
      </p:sp>
      <p:sp>
        <p:nvSpPr>
          <p:cNvPr id="5" name="Footer Placeholder 4">
            <a:extLst>
              <a:ext uri="{FF2B5EF4-FFF2-40B4-BE49-F238E27FC236}">
                <a16:creationId xmlns:a16="http://schemas.microsoft.com/office/drawing/2014/main" id="{DF1B6F97-A47F-6E1E-A0BE-F379BECD0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B24F6F-A2E6-7D26-ADE1-275C1915CBEB}"/>
              </a:ext>
            </a:extLst>
          </p:cNvPr>
          <p:cNvSpPr>
            <a:spLocks noGrp="1"/>
          </p:cNvSpPr>
          <p:nvPr>
            <p:ph type="sldNum" sz="quarter" idx="12"/>
          </p:nvPr>
        </p:nvSpPr>
        <p:spPr/>
        <p:txBody>
          <a:bodyPr/>
          <a:lstStyle/>
          <a:p>
            <a:fld id="{294EF420-AB07-4DD7-B8D2-135B8F5EA91C}" type="slidenum">
              <a:rPr lang="en-GB" smtClean="0"/>
              <a:t>‹#›</a:t>
            </a:fld>
            <a:endParaRPr lang="en-GB"/>
          </a:p>
        </p:txBody>
      </p:sp>
    </p:spTree>
    <p:extLst>
      <p:ext uri="{BB962C8B-B14F-4D97-AF65-F5344CB8AC3E}">
        <p14:creationId xmlns:p14="http://schemas.microsoft.com/office/powerpoint/2010/main" val="4008169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67A9-5D34-3BD1-7ACC-5A138BD4DAD3}"/>
              </a:ext>
            </a:extLst>
          </p:cNvPr>
          <p:cNvSpPr>
            <a:spLocks noGrp="1"/>
          </p:cNvSpPr>
          <p:nvPr>
            <p:ph type="title"/>
          </p:nvPr>
        </p:nvSpPr>
        <p:spPr>
          <a:xfrm>
            <a:off x="838200" y="136526"/>
            <a:ext cx="10515600" cy="698362"/>
          </a:xfrm>
        </p:spPr>
        <p:txBody>
          <a:bodyPr>
            <a:noAutofit/>
          </a:bodyPr>
          <a:lstStyle>
            <a:lvl1pPr>
              <a:defRPr sz="44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EF481B8-ED30-9AA2-1883-1215B8CAF3D9}"/>
              </a:ext>
            </a:extLst>
          </p:cNvPr>
          <p:cNvSpPr>
            <a:spLocks noGrp="1"/>
          </p:cNvSpPr>
          <p:nvPr>
            <p:ph idx="1"/>
          </p:nvPr>
        </p:nvSpPr>
        <p:spPr>
          <a:xfrm>
            <a:off x="838200" y="1003852"/>
            <a:ext cx="10515600" cy="5173111"/>
          </a:xfrm>
        </p:spPr>
        <p:txBody>
          <a:bodyPr/>
          <a:lstStyle>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47900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5DD7-3349-12DA-B862-E4AEE71B5759}"/>
              </a:ext>
            </a:extLst>
          </p:cNvPr>
          <p:cNvSpPr>
            <a:spLocks noGrp="1"/>
          </p:cNvSpPr>
          <p:nvPr>
            <p:ph type="title"/>
          </p:nvPr>
        </p:nvSpPr>
        <p:spPr>
          <a:xfrm>
            <a:off x="831850" y="1709738"/>
            <a:ext cx="10515600" cy="2852737"/>
          </a:xfrm>
        </p:spPr>
        <p:txBody>
          <a:bodyPr anchor="b">
            <a:normAutofit/>
          </a:bodyPr>
          <a:lstStyle>
            <a:lvl1pPr>
              <a:defRPr sz="5400" b="1"/>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D54D189-2D79-A9C2-2E69-9BB6CB8BC8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76362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7881-8108-25A7-5DC9-160FD0208B62}"/>
              </a:ext>
            </a:extLst>
          </p:cNvPr>
          <p:cNvSpPr>
            <a:spLocks noGrp="1"/>
          </p:cNvSpPr>
          <p:nvPr>
            <p:ph type="title"/>
          </p:nvPr>
        </p:nvSpPr>
        <p:spPr>
          <a:xfrm>
            <a:off x="838200" y="1"/>
            <a:ext cx="10515600" cy="983973"/>
          </a:xfrm>
        </p:spPr>
        <p:txBody>
          <a:bodyPr/>
          <a:lstStyle>
            <a:lvl1pPr>
              <a:defRPr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82227CC-3827-3E43-731D-732CF0BCF4A0}"/>
              </a:ext>
            </a:extLst>
          </p:cNvPr>
          <p:cNvSpPr>
            <a:spLocks noGrp="1"/>
          </p:cNvSpPr>
          <p:nvPr>
            <p:ph sz="half" idx="1"/>
          </p:nvPr>
        </p:nvSpPr>
        <p:spPr>
          <a:xfrm>
            <a:off x="838200" y="1163361"/>
            <a:ext cx="5181600" cy="5013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12E7DD-AE3D-98D1-9FA2-4991072743D6}"/>
              </a:ext>
            </a:extLst>
          </p:cNvPr>
          <p:cNvSpPr>
            <a:spLocks noGrp="1"/>
          </p:cNvSpPr>
          <p:nvPr>
            <p:ph sz="half" idx="2"/>
          </p:nvPr>
        </p:nvSpPr>
        <p:spPr>
          <a:xfrm>
            <a:off x="6172200" y="1163361"/>
            <a:ext cx="5181600" cy="5013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2514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F71C-6114-BDCF-C322-AC4061C03EEB}"/>
              </a:ext>
            </a:extLst>
          </p:cNvPr>
          <p:cNvSpPr>
            <a:spLocks noGrp="1"/>
          </p:cNvSpPr>
          <p:nvPr>
            <p:ph type="title"/>
          </p:nvPr>
        </p:nvSpPr>
        <p:spPr>
          <a:xfrm>
            <a:off x="839788" y="1"/>
            <a:ext cx="10515600" cy="934277"/>
          </a:xfrm>
        </p:spPr>
        <p:txBody>
          <a:bodyPr/>
          <a:lstStyle>
            <a:lvl1pPr>
              <a:defRPr b="1"/>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33AB87E-E912-939D-9AB2-373139B2C2EF}"/>
              </a:ext>
            </a:extLst>
          </p:cNvPr>
          <p:cNvSpPr>
            <a:spLocks noGrp="1"/>
          </p:cNvSpPr>
          <p:nvPr>
            <p:ph type="body" idx="1"/>
          </p:nvPr>
        </p:nvSpPr>
        <p:spPr>
          <a:xfrm>
            <a:off x="839788" y="1100965"/>
            <a:ext cx="5157787" cy="6880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C0AA104-8D79-6D7B-2FD5-486D26833C2A}"/>
              </a:ext>
            </a:extLst>
          </p:cNvPr>
          <p:cNvSpPr>
            <a:spLocks noGrp="1"/>
          </p:cNvSpPr>
          <p:nvPr>
            <p:ph sz="half" idx="2"/>
          </p:nvPr>
        </p:nvSpPr>
        <p:spPr>
          <a:xfrm>
            <a:off x="839788" y="1955730"/>
            <a:ext cx="5157787" cy="4087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D19CC7-C0D9-27D3-7B45-3E130CABB2A1}"/>
              </a:ext>
            </a:extLst>
          </p:cNvPr>
          <p:cNvSpPr>
            <a:spLocks noGrp="1"/>
          </p:cNvSpPr>
          <p:nvPr>
            <p:ph type="body" sz="quarter" idx="3"/>
          </p:nvPr>
        </p:nvSpPr>
        <p:spPr>
          <a:xfrm>
            <a:off x="6172200" y="1100965"/>
            <a:ext cx="5183188" cy="6880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4C681C-1F3F-B259-A800-5456CF9ABA26}"/>
              </a:ext>
            </a:extLst>
          </p:cNvPr>
          <p:cNvSpPr>
            <a:spLocks noGrp="1"/>
          </p:cNvSpPr>
          <p:nvPr>
            <p:ph sz="quarter" idx="4"/>
          </p:nvPr>
        </p:nvSpPr>
        <p:spPr>
          <a:xfrm>
            <a:off x="6172200" y="1955730"/>
            <a:ext cx="5183188" cy="40872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9672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FB3F4-1A16-A458-A214-6D7C9F0F226E}"/>
              </a:ext>
            </a:extLst>
          </p:cNvPr>
          <p:cNvSpPr>
            <a:spLocks noGrp="1"/>
          </p:cNvSpPr>
          <p:nvPr>
            <p:ph type="title"/>
          </p:nvPr>
        </p:nvSpPr>
        <p:spPr>
          <a:xfrm>
            <a:off x="838200" y="1"/>
            <a:ext cx="10515600" cy="824947"/>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931011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24C0E2-2F75-6676-AA0C-AA96E129F281}"/>
              </a:ext>
            </a:extLst>
          </p:cNvPr>
          <p:cNvSpPr>
            <a:spLocks noGrp="1"/>
          </p:cNvSpPr>
          <p:nvPr>
            <p:ph type="dt" sz="half" idx="10"/>
          </p:nvPr>
        </p:nvSpPr>
        <p:spPr/>
        <p:txBody>
          <a:bodyPr/>
          <a:lstStyle/>
          <a:p>
            <a:fld id="{15C43DD4-685E-4EAA-A7BE-C19AB628F3B0}" type="datetimeFigureOut">
              <a:rPr lang="en-GB" smtClean="0"/>
              <a:t>08/03/2024</a:t>
            </a:fld>
            <a:endParaRPr lang="en-GB"/>
          </a:p>
        </p:txBody>
      </p:sp>
      <p:sp>
        <p:nvSpPr>
          <p:cNvPr id="3" name="Footer Placeholder 2">
            <a:extLst>
              <a:ext uri="{FF2B5EF4-FFF2-40B4-BE49-F238E27FC236}">
                <a16:creationId xmlns:a16="http://schemas.microsoft.com/office/drawing/2014/main" id="{4F1BBC39-4DA4-56A0-0621-49ED8785F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2A0490-3CE9-3113-167A-7151E0A2C146}"/>
              </a:ext>
            </a:extLst>
          </p:cNvPr>
          <p:cNvSpPr>
            <a:spLocks noGrp="1"/>
          </p:cNvSpPr>
          <p:nvPr>
            <p:ph type="sldNum" sz="quarter" idx="12"/>
          </p:nvPr>
        </p:nvSpPr>
        <p:spPr/>
        <p:txBody>
          <a:bodyPr/>
          <a:lstStyle/>
          <a:p>
            <a:fld id="{294EF420-AB07-4DD7-B8D2-135B8F5EA91C}" type="slidenum">
              <a:rPr lang="en-GB" smtClean="0"/>
              <a:t>‹#›</a:t>
            </a:fld>
            <a:endParaRPr lang="en-GB"/>
          </a:p>
        </p:txBody>
      </p:sp>
    </p:spTree>
    <p:extLst>
      <p:ext uri="{BB962C8B-B14F-4D97-AF65-F5344CB8AC3E}">
        <p14:creationId xmlns:p14="http://schemas.microsoft.com/office/powerpoint/2010/main" val="201368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46B0-A824-5EB2-5136-46CA7778A2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C1C1BC-8EB0-CCF9-E385-727FA4878C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592FC8-F6FC-B8F7-EBE6-5404341C3EE7}"/>
              </a:ext>
            </a:extLst>
          </p:cNvPr>
          <p:cNvSpPr>
            <a:spLocks noGrp="1"/>
          </p:cNvSpPr>
          <p:nvPr>
            <p:ph type="dt" sz="half" idx="10"/>
          </p:nvPr>
        </p:nvSpPr>
        <p:spPr>
          <a:xfrm>
            <a:off x="838200" y="6356350"/>
            <a:ext cx="2743200" cy="365125"/>
          </a:xfrm>
          <a:prstGeom prst="rect">
            <a:avLst/>
          </a:prstGeom>
        </p:spPr>
        <p:txBody>
          <a:bodyPr/>
          <a:lstStyle/>
          <a:p>
            <a:fld id="{7BCC4DFB-5DA6-46C0-A9F7-855EDA0112D6}" type="datetimeFigureOut">
              <a:rPr lang="en-GB" smtClean="0"/>
              <a:t>08/03/2024</a:t>
            </a:fld>
            <a:endParaRPr lang="en-GB"/>
          </a:p>
        </p:txBody>
      </p:sp>
      <p:sp>
        <p:nvSpPr>
          <p:cNvPr id="5" name="Footer Placeholder 4">
            <a:extLst>
              <a:ext uri="{FF2B5EF4-FFF2-40B4-BE49-F238E27FC236}">
                <a16:creationId xmlns:a16="http://schemas.microsoft.com/office/drawing/2014/main" id="{0896D82A-42D3-7751-DCE1-54F073925B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E1A378E-3CA8-4BB4-4608-BE1F11F293D4}"/>
              </a:ext>
            </a:extLst>
          </p:cNvPr>
          <p:cNvSpPr>
            <a:spLocks noGrp="1"/>
          </p:cNvSpPr>
          <p:nvPr>
            <p:ph type="sldNum" sz="quarter" idx="12"/>
          </p:nvPr>
        </p:nvSpPr>
        <p:spPr>
          <a:xfrm>
            <a:off x="8610600" y="6356350"/>
            <a:ext cx="2743200" cy="365125"/>
          </a:xfrm>
          <a:prstGeom prst="rect">
            <a:avLst/>
          </a:prstGeom>
        </p:spPr>
        <p:txBody>
          <a:bodyPr/>
          <a:lstStyle/>
          <a:p>
            <a:fld id="{13B9D690-C061-4472-817A-AF23D821CC89}" type="slidenum">
              <a:rPr lang="en-GB" smtClean="0"/>
              <a:t>‹#›</a:t>
            </a:fld>
            <a:endParaRPr lang="en-GB"/>
          </a:p>
        </p:txBody>
      </p:sp>
    </p:spTree>
    <p:extLst>
      <p:ext uri="{BB962C8B-B14F-4D97-AF65-F5344CB8AC3E}">
        <p14:creationId xmlns:p14="http://schemas.microsoft.com/office/powerpoint/2010/main" val="1359280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988B-EE14-A521-2153-D03F2D859905}"/>
              </a:ext>
            </a:extLst>
          </p:cNvPr>
          <p:cNvSpPr>
            <a:spLocks noGrp="1"/>
          </p:cNvSpPr>
          <p:nvPr>
            <p:ph type="title"/>
          </p:nvPr>
        </p:nvSpPr>
        <p:spPr>
          <a:xfrm>
            <a:off x="839788" y="457200"/>
            <a:ext cx="3932237" cy="983974"/>
          </a:xfrm>
        </p:spPr>
        <p:txBody>
          <a:bodyPr anchor="b"/>
          <a:lstStyle>
            <a:lvl1pPr>
              <a:defRPr sz="32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C4D3541-47D7-4727-26CB-C02891A177C2}"/>
              </a:ext>
            </a:extLst>
          </p:cNvPr>
          <p:cNvSpPr>
            <a:spLocks noGrp="1"/>
          </p:cNvSpPr>
          <p:nvPr>
            <p:ph idx="1"/>
          </p:nvPr>
        </p:nvSpPr>
        <p:spPr>
          <a:xfrm>
            <a:off x="5183188" y="526775"/>
            <a:ext cx="6172200" cy="5334276"/>
          </a:xfrm>
        </p:spPr>
        <p:txBody>
          <a:bodyPr/>
          <a:lstStyle>
            <a:lvl1pPr>
              <a:defRPr sz="3200"/>
            </a:lvl1pPr>
            <a:lvl2pPr>
              <a:defRPr sz="28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E07DD00D-627E-ADF5-93B0-8F48D5C87E3E}"/>
              </a:ext>
            </a:extLst>
          </p:cNvPr>
          <p:cNvSpPr>
            <a:spLocks noGrp="1"/>
          </p:cNvSpPr>
          <p:nvPr>
            <p:ph type="body" sz="half" idx="2"/>
          </p:nvPr>
        </p:nvSpPr>
        <p:spPr>
          <a:xfrm>
            <a:off x="839788" y="1620078"/>
            <a:ext cx="3932237" cy="424891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809446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3966-0096-5C0F-A7C7-0EEB5B3C0073}"/>
              </a:ext>
            </a:extLst>
          </p:cNvPr>
          <p:cNvSpPr>
            <a:spLocks noGrp="1"/>
          </p:cNvSpPr>
          <p:nvPr>
            <p:ph type="title"/>
          </p:nvPr>
        </p:nvSpPr>
        <p:spPr>
          <a:xfrm>
            <a:off x="839788" y="136526"/>
            <a:ext cx="3932237" cy="1245014"/>
          </a:xfrm>
        </p:spPr>
        <p:txBody>
          <a:bodyPr anchor="b"/>
          <a:lstStyle>
            <a:lvl1pPr>
              <a:defRPr sz="3200" b="1"/>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2527A44-CE17-FC67-1384-9DD5AA6F9539}"/>
              </a:ext>
            </a:extLst>
          </p:cNvPr>
          <p:cNvSpPr>
            <a:spLocks noGrp="1"/>
          </p:cNvSpPr>
          <p:nvPr>
            <p:ph type="pic" idx="1"/>
          </p:nvPr>
        </p:nvSpPr>
        <p:spPr>
          <a:xfrm>
            <a:off x="5183188" y="136525"/>
            <a:ext cx="6172200" cy="5724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73A7455-39F4-4659-FE9B-C6B24AD0D087}"/>
              </a:ext>
            </a:extLst>
          </p:cNvPr>
          <p:cNvSpPr>
            <a:spLocks noGrp="1"/>
          </p:cNvSpPr>
          <p:nvPr>
            <p:ph type="body" sz="half" idx="2"/>
          </p:nvPr>
        </p:nvSpPr>
        <p:spPr>
          <a:xfrm>
            <a:off x="839788" y="1570383"/>
            <a:ext cx="3932237" cy="4298605"/>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13060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04BDF-1AD7-06EF-F854-5C27852E61F3}"/>
              </a:ext>
            </a:extLst>
          </p:cNvPr>
          <p:cNvSpPr>
            <a:spLocks noGrp="1"/>
          </p:cNvSpPr>
          <p:nvPr>
            <p:ph type="title"/>
          </p:nvPr>
        </p:nvSpPr>
        <p:spPr>
          <a:xfrm>
            <a:off x="838200" y="1"/>
            <a:ext cx="10515600" cy="844825"/>
          </a:xfrm>
        </p:spPr>
        <p:txBody>
          <a:bodyPr/>
          <a:lstStyle>
            <a:lvl1pPr>
              <a:defRPr b="1"/>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28EBB689-1492-77F6-C367-DE3999B60C06}"/>
              </a:ext>
            </a:extLst>
          </p:cNvPr>
          <p:cNvSpPr>
            <a:spLocks noGrp="1"/>
          </p:cNvSpPr>
          <p:nvPr>
            <p:ph type="body" orient="vert" idx="1"/>
          </p:nvPr>
        </p:nvSpPr>
        <p:spPr>
          <a:xfrm>
            <a:off x="838200" y="983975"/>
            <a:ext cx="10515600" cy="497950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7801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2F7DFB-E248-8BFA-B0D1-9311501B6A80}"/>
              </a:ext>
            </a:extLst>
          </p:cNvPr>
          <p:cNvSpPr>
            <a:spLocks noGrp="1"/>
          </p:cNvSpPr>
          <p:nvPr>
            <p:ph type="title" orient="vert"/>
          </p:nvPr>
        </p:nvSpPr>
        <p:spPr>
          <a:xfrm>
            <a:off x="8724900" y="365125"/>
            <a:ext cx="2628900" cy="569774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9B514D-ECFE-BDE2-F036-2D399DC58D38}"/>
              </a:ext>
            </a:extLst>
          </p:cNvPr>
          <p:cNvSpPr>
            <a:spLocks noGrp="1"/>
          </p:cNvSpPr>
          <p:nvPr>
            <p:ph type="body" orient="vert" idx="1"/>
          </p:nvPr>
        </p:nvSpPr>
        <p:spPr>
          <a:xfrm>
            <a:off x="838200" y="365125"/>
            <a:ext cx="7734300" cy="56977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211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CB8A-5D88-C429-9112-93B365CE49E8}"/>
              </a:ext>
            </a:extLst>
          </p:cNvPr>
          <p:cNvSpPr>
            <a:spLocks noGrp="1"/>
          </p:cNvSpPr>
          <p:nvPr>
            <p:ph type="ctrTitle"/>
          </p:nvPr>
        </p:nvSpPr>
        <p:spPr>
          <a:xfrm>
            <a:off x="1186070" y="2126973"/>
            <a:ext cx="4598504" cy="1402867"/>
          </a:xfrm>
        </p:spPr>
        <p:txBody>
          <a:bodyPr anchor="b">
            <a:normAutofit/>
          </a:bodyPr>
          <a:lstStyle>
            <a:lvl1pPr algn="l">
              <a:defRPr sz="32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A0166C2-C006-5809-1970-EB69466C159C}"/>
              </a:ext>
            </a:extLst>
          </p:cNvPr>
          <p:cNvSpPr>
            <a:spLocks noGrp="1"/>
          </p:cNvSpPr>
          <p:nvPr>
            <p:ph type="subTitle" idx="1"/>
          </p:nvPr>
        </p:nvSpPr>
        <p:spPr>
          <a:xfrm>
            <a:off x="1186070" y="3602038"/>
            <a:ext cx="4598504" cy="7413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45678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D9B1-CF91-66F5-39F5-8FEAD601D0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1D0BC5-29FD-BE06-2A3A-75BB2E162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30C5C2-F347-8416-C6C6-776CC9B4EBA7}"/>
              </a:ext>
            </a:extLst>
          </p:cNvPr>
          <p:cNvSpPr>
            <a:spLocks noGrp="1"/>
          </p:cNvSpPr>
          <p:nvPr>
            <p:ph type="dt" sz="half" idx="10"/>
          </p:nvPr>
        </p:nvSpPr>
        <p:spPr/>
        <p:txBody>
          <a:bodyPr/>
          <a:lstStyle/>
          <a:p>
            <a:fld id="{BF2703CD-B51E-4873-A71D-01BAFB9C236A}" type="datetimeFigureOut">
              <a:rPr lang="en-GB" smtClean="0"/>
              <a:t>08/03/2024</a:t>
            </a:fld>
            <a:endParaRPr lang="en-GB"/>
          </a:p>
        </p:txBody>
      </p:sp>
      <p:sp>
        <p:nvSpPr>
          <p:cNvPr id="5" name="Footer Placeholder 4">
            <a:extLst>
              <a:ext uri="{FF2B5EF4-FFF2-40B4-BE49-F238E27FC236}">
                <a16:creationId xmlns:a16="http://schemas.microsoft.com/office/drawing/2014/main" id="{6CAE61C9-C019-5267-069F-2380DE792C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63B172-AAA5-0F90-EDCF-1935F187227A}"/>
              </a:ext>
            </a:extLst>
          </p:cNvPr>
          <p:cNvSpPr>
            <a:spLocks noGrp="1"/>
          </p:cNvSpPr>
          <p:nvPr>
            <p:ph type="sldNum" sz="quarter" idx="12"/>
          </p:nvPr>
        </p:nvSpPr>
        <p:spPr/>
        <p:txBody>
          <a:bodyPr/>
          <a:lstStyle/>
          <a:p>
            <a:fld id="{665576A7-EEA6-461C-AE73-3C45F4EC7CAB}" type="slidenum">
              <a:rPr lang="en-GB" smtClean="0"/>
              <a:t>‹#›</a:t>
            </a:fld>
            <a:endParaRPr lang="en-GB"/>
          </a:p>
        </p:txBody>
      </p:sp>
    </p:spTree>
    <p:extLst>
      <p:ext uri="{BB962C8B-B14F-4D97-AF65-F5344CB8AC3E}">
        <p14:creationId xmlns:p14="http://schemas.microsoft.com/office/powerpoint/2010/main" val="3534123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359F-21AA-E352-2BE4-D9A07A2A64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B595A5-7FB9-0FEF-C1CB-4C356F8B5F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85696F-3057-661D-DC1C-83F598AD31CF}"/>
              </a:ext>
            </a:extLst>
          </p:cNvPr>
          <p:cNvSpPr>
            <a:spLocks noGrp="1"/>
          </p:cNvSpPr>
          <p:nvPr>
            <p:ph type="dt" sz="half" idx="10"/>
          </p:nvPr>
        </p:nvSpPr>
        <p:spPr/>
        <p:txBody>
          <a:bodyPr/>
          <a:lstStyle/>
          <a:p>
            <a:fld id="{BF2703CD-B51E-4873-A71D-01BAFB9C236A}" type="datetimeFigureOut">
              <a:rPr lang="en-GB" smtClean="0"/>
              <a:t>08/03/2024</a:t>
            </a:fld>
            <a:endParaRPr lang="en-GB"/>
          </a:p>
        </p:txBody>
      </p:sp>
      <p:sp>
        <p:nvSpPr>
          <p:cNvPr id="5" name="Footer Placeholder 4">
            <a:extLst>
              <a:ext uri="{FF2B5EF4-FFF2-40B4-BE49-F238E27FC236}">
                <a16:creationId xmlns:a16="http://schemas.microsoft.com/office/drawing/2014/main" id="{B24622AD-554E-8BBD-7779-967FB9948C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528201-47E1-5E66-CF16-B0BBC1565519}"/>
              </a:ext>
            </a:extLst>
          </p:cNvPr>
          <p:cNvSpPr>
            <a:spLocks noGrp="1"/>
          </p:cNvSpPr>
          <p:nvPr>
            <p:ph type="sldNum" sz="quarter" idx="12"/>
          </p:nvPr>
        </p:nvSpPr>
        <p:spPr/>
        <p:txBody>
          <a:bodyPr/>
          <a:lstStyle/>
          <a:p>
            <a:fld id="{665576A7-EEA6-461C-AE73-3C45F4EC7CAB}" type="slidenum">
              <a:rPr lang="en-GB" smtClean="0"/>
              <a:t>‹#›</a:t>
            </a:fld>
            <a:endParaRPr lang="en-GB"/>
          </a:p>
        </p:txBody>
      </p:sp>
    </p:spTree>
    <p:extLst>
      <p:ext uri="{BB962C8B-B14F-4D97-AF65-F5344CB8AC3E}">
        <p14:creationId xmlns:p14="http://schemas.microsoft.com/office/powerpoint/2010/main" val="3999278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F973-29CD-3DDC-2CEE-50CF0ABAB3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598F40-27D1-149D-54C9-5210361860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90C834-A962-A0AF-2D81-42EE6E318F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1E90B3-5AC9-A3FD-030E-6C28FBB9FE2E}"/>
              </a:ext>
            </a:extLst>
          </p:cNvPr>
          <p:cNvSpPr>
            <a:spLocks noGrp="1"/>
          </p:cNvSpPr>
          <p:nvPr>
            <p:ph type="dt" sz="half" idx="10"/>
          </p:nvPr>
        </p:nvSpPr>
        <p:spPr/>
        <p:txBody>
          <a:bodyPr/>
          <a:lstStyle/>
          <a:p>
            <a:fld id="{BF2703CD-B51E-4873-A71D-01BAFB9C236A}" type="datetimeFigureOut">
              <a:rPr lang="en-GB" smtClean="0"/>
              <a:t>08/03/2024</a:t>
            </a:fld>
            <a:endParaRPr lang="en-GB"/>
          </a:p>
        </p:txBody>
      </p:sp>
      <p:sp>
        <p:nvSpPr>
          <p:cNvPr id="6" name="Footer Placeholder 5">
            <a:extLst>
              <a:ext uri="{FF2B5EF4-FFF2-40B4-BE49-F238E27FC236}">
                <a16:creationId xmlns:a16="http://schemas.microsoft.com/office/drawing/2014/main" id="{6C22E9B0-E36C-25F3-1C00-FDDE9EFE9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3969DA-D038-A2ED-335D-F1C0E7814638}"/>
              </a:ext>
            </a:extLst>
          </p:cNvPr>
          <p:cNvSpPr>
            <a:spLocks noGrp="1"/>
          </p:cNvSpPr>
          <p:nvPr>
            <p:ph type="sldNum" sz="quarter" idx="12"/>
          </p:nvPr>
        </p:nvSpPr>
        <p:spPr/>
        <p:txBody>
          <a:bodyPr/>
          <a:lstStyle/>
          <a:p>
            <a:fld id="{665576A7-EEA6-461C-AE73-3C45F4EC7CAB}" type="slidenum">
              <a:rPr lang="en-GB" smtClean="0"/>
              <a:t>‹#›</a:t>
            </a:fld>
            <a:endParaRPr lang="en-GB"/>
          </a:p>
        </p:txBody>
      </p:sp>
    </p:spTree>
    <p:extLst>
      <p:ext uri="{BB962C8B-B14F-4D97-AF65-F5344CB8AC3E}">
        <p14:creationId xmlns:p14="http://schemas.microsoft.com/office/powerpoint/2010/main" val="54273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D545-E29E-DF19-E9F9-2158B40A52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D6398C-CB73-B7C6-1631-D512C4FC7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5337BA-B959-4447-A269-1E223DF838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D6471A-573E-2376-E1BB-73E700E5D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FB87E4-43D3-B663-BA49-CD2FBC4C66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23C871-2805-1845-8DAD-08FB384A0C19}"/>
              </a:ext>
            </a:extLst>
          </p:cNvPr>
          <p:cNvSpPr>
            <a:spLocks noGrp="1"/>
          </p:cNvSpPr>
          <p:nvPr>
            <p:ph type="dt" sz="half" idx="10"/>
          </p:nvPr>
        </p:nvSpPr>
        <p:spPr/>
        <p:txBody>
          <a:bodyPr/>
          <a:lstStyle/>
          <a:p>
            <a:fld id="{BF2703CD-B51E-4873-A71D-01BAFB9C236A}" type="datetimeFigureOut">
              <a:rPr lang="en-GB" smtClean="0"/>
              <a:t>08/03/2024</a:t>
            </a:fld>
            <a:endParaRPr lang="en-GB"/>
          </a:p>
        </p:txBody>
      </p:sp>
      <p:sp>
        <p:nvSpPr>
          <p:cNvPr id="8" name="Footer Placeholder 7">
            <a:extLst>
              <a:ext uri="{FF2B5EF4-FFF2-40B4-BE49-F238E27FC236}">
                <a16:creationId xmlns:a16="http://schemas.microsoft.com/office/drawing/2014/main" id="{F82F55C8-1B41-A02F-B193-ED1357FD06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2F824A-7C10-1E38-BEF8-0CF707F495FE}"/>
              </a:ext>
            </a:extLst>
          </p:cNvPr>
          <p:cNvSpPr>
            <a:spLocks noGrp="1"/>
          </p:cNvSpPr>
          <p:nvPr>
            <p:ph type="sldNum" sz="quarter" idx="12"/>
          </p:nvPr>
        </p:nvSpPr>
        <p:spPr/>
        <p:txBody>
          <a:bodyPr/>
          <a:lstStyle/>
          <a:p>
            <a:fld id="{665576A7-EEA6-461C-AE73-3C45F4EC7CAB}" type="slidenum">
              <a:rPr lang="en-GB" smtClean="0"/>
              <a:t>‹#›</a:t>
            </a:fld>
            <a:endParaRPr lang="en-GB"/>
          </a:p>
        </p:txBody>
      </p:sp>
    </p:spTree>
    <p:extLst>
      <p:ext uri="{BB962C8B-B14F-4D97-AF65-F5344CB8AC3E}">
        <p14:creationId xmlns:p14="http://schemas.microsoft.com/office/powerpoint/2010/main" val="1315185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DC67-BBFE-7EBA-FC83-81CB8679BF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AFB7B9-5A3E-DF7F-5C24-FBF7DB6F54A8}"/>
              </a:ext>
            </a:extLst>
          </p:cNvPr>
          <p:cNvSpPr>
            <a:spLocks noGrp="1"/>
          </p:cNvSpPr>
          <p:nvPr>
            <p:ph type="dt" sz="half" idx="10"/>
          </p:nvPr>
        </p:nvSpPr>
        <p:spPr/>
        <p:txBody>
          <a:bodyPr/>
          <a:lstStyle/>
          <a:p>
            <a:fld id="{BF2703CD-B51E-4873-A71D-01BAFB9C236A}" type="datetimeFigureOut">
              <a:rPr lang="en-GB" smtClean="0"/>
              <a:t>08/03/2024</a:t>
            </a:fld>
            <a:endParaRPr lang="en-GB"/>
          </a:p>
        </p:txBody>
      </p:sp>
      <p:sp>
        <p:nvSpPr>
          <p:cNvPr id="4" name="Footer Placeholder 3">
            <a:extLst>
              <a:ext uri="{FF2B5EF4-FFF2-40B4-BE49-F238E27FC236}">
                <a16:creationId xmlns:a16="http://schemas.microsoft.com/office/drawing/2014/main" id="{92A3E562-2443-1312-4A37-9FA49B61DB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9E9EFC-6462-5563-3366-BBCDE22B4FFB}"/>
              </a:ext>
            </a:extLst>
          </p:cNvPr>
          <p:cNvSpPr>
            <a:spLocks noGrp="1"/>
          </p:cNvSpPr>
          <p:nvPr>
            <p:ph type="sldNum" sz="quarter" idx="12"/>
          </p:nvPr>
        </p:nvSpPr>
        <p:spPr/>
        <p:txBody>
          <a:bodyPr/>
          <a:lstStyle/>
          <a:p>
            <a:fld id="{665576A7-EEA6-461C-AE73-3C45F4EC7CAB}" type="slidenum">
              <a:rPr lang="en-GB" smtClean="0"/>
              <a:t>‹#›</a:t>
            </a:fld>
            <a:endParaRPr lang="en-GB"/>
          </a:p>
        </p:txBody>
      </p:sp>
    </p:spTree>
    <p:extLst>
      <p:ext uri="{BB962C8B-B14F-4D97-AF65-F5344CB8AC3E}">
        <p14:creationId xmlns:p14="http://schemas.microsoft.com/office/powerpoint/2010/main" val="2853049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2AC9-340F-28BD-009F-E03E50993E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212F61-C59A-EA0C-4EF5-E199B0D626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73D919-7D71-8ED2-4895-12D0BAED0D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315A8E-A9A0-4DA4-5A46-95DE43228FCA}"/>
              </a:ext>
            </a:extLst>
          </p:cNvPr>
          <p:cNvSpPr>
            <a:spLocks noGrp="1"/>
          </p:cNvSpPr>
          <p:nvPr>
            <p:ph type="dt" sz="half" idx="10"/>
          </p:nvPr>
        </p:nvSpPr>
        <p:spPr>
          <a:xfrm>
            <a:off x="838200" y="6356350"/>
            <a:ext cx="2743200" cy="365125"/>
          </a:xfrm>
          <a:prstGeom prst="rect">
            <a:avLst/>
          </a:prstGeom>
        </p:spPr>
        <p:txBody>
          <a:bodyPr/>
          <a:lstStyle/>
          <a:p>
            <a:fld id="{7BCC4DFB-5DA6-46C0-A9F7-855EDA0112D6}" type="datetimeFigureOut">
              <a:rPr lang="en-GB" smtClean="0"/>
              <a:t>08/03/2024</a:t>
            </a:fld>
            <a:endParaRPr lang="en-GB"/>
          </a:p>
        </p:txBody>
      </p:sp>
      <p:sp>
        <p:nvSpPr>
          <p:cNvPr id="6" name="Footer Placeholder 5">
            <a:extLst>
              <a:ext uri="{FF2B5EF4-FFF2-40B4-BE49-F238E27FC236}">
                <a16:creationId xmlns:a16="http://schemas.microsoft.com/office/drawing/2014/main" id="{00B19888-3C2F-283B-1466-A32CEFF20F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55AAFF9-5F42-2BE0-AA76-8DF406802531}"/>
              </a:ext>
            </a:extLst>
          </p:cNvPr>
          <p:cNvSpPr>
            <a:spLocks noGrp="1"/>
          </p:cNvSpPr>
          <p:nvPr>
            <p:ph type="sldNum" sz="quarter" idx="12"/>
          </p:nvPr>
        </p:nvSpPr>
        <p:spPr>
          <a:xfrm>
            <a:off x="8610600" y="6356350"/>
            <a:ext cx="2743200" cy="365125"/>
          </a:xfrm>
          <a:prstGeom prst="rect">
            <a:avLst/>
          </a:prstGeom>
        </p:spPr>
        <p:txBody>
          <a:bodyPr/>
          <a:lstStyle/>
          <a:p>
            <a:fld id="{13B9D690-C061-4472-817A-AF23D821CC89}" type="slidenum">
              <a:rPr lang="en-GB" smtClean="0"/>
              <a:t>‹#›</a:t>
            </a:fld>
            <a:endParaRPr lang="en-GB"/>
          </a:p>
        </p:txBody>
      </p:sp>
    </p:spTree>
    <p:extLst>
      <p:ext uri="{BB962C8B-B14F-4D97-AF65-F5344CB8AC3E}">
        <p14:creationId xmlns:p14="http://schemas.microsoft.com/office/powerpoint/2010/main" val="3724513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89081C-5E12-9251-1A0C-678824708CEB}"/>
              </a:ext>
            </a:extLst>
          </p:cNvPr>
          <p:cNvSpPr>
            <a:spLocks noGrp="1"/>
          </p:cNvSpPr>
          <p:nvPr>
            <p:ph type="dt" sz="half" idx="10"/>
          </p:nvPr>
        </p:nvSpPr>
        <p:spPr/>
        <p:txBody>
          <a:bodyPr/>
          <a:lstStyle/>
          <a:p>
            <a:fld id="{BF2703CD-B51E-4873-A71D-01BAFB9C236A}" type="datetimeFigureOut">
              <a:rPr lang="en-GB" smtClean="0"/>
              <a:t>08/03/2024</a:t>
            </a:fld>
            <a:endParaRPr lang="en-GB"/>
          </a:p>
        </p:txBody>
      </p:sp>
      <p:sp>
        <p:nvSpPr>
          <p:cNvPr id="3" name="Footer Placeholder 2">
            <a:extLst>
              <a:ext uri="{FF2B5EF4-FFF2-40B4-BE49-F238E27FC236}">
                <a16:creationId xmlns:a16="http://schemas.microsoft.com/office/drawing/2014/main" id="{EBB2AECF-C039-3A8A-37FC-E08E796729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CF649A-E619-5929-BE01-7463C17C8E47}"/>
              </a:ext>
            </a:extLst>
          </p:cNvPr>
          <p:cNvSpPr>
            <a:spLocks noGrp="1"/>
          </p:cNvSpPr>
          <p:nvPr>
            <p:ph type="sldNum" sz="quarter" idx="12"/>
          </p:nvPr>
        </p:nvSpPr>
        <p:spPr/>
        <p:txBody>
          <a:bodyPr/>
          <a:lstStyle/>
          <a:p>
            <a:fld id="{665576A7-EEA6-461C-AE73-3C45F4EC7CAB}" type="slidenum">
              <a:rPr lang="en-GB" smtClean="0"/>
              <a:t>‹#›</a:t>
            </a:fld>
            <a:endParaRPr lang="en-GB"/>
          </a:p>
        </p:txBody>
      </p:sp>
    </p:spTree>
    <p:extLst>
      <p:ext uri="{BB962C8B-B14F-4D97-AF65-F5344CB8AC3E}">
        <p14:creationId xmlns:p14="http://schemas.microsoft.com/office/powerpoint/2010/main" val="124029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BFD70-F7FD-AB35-44FF-D227B53FA2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727840-E745-3FA7-E477-9B614EF781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3699EB-DF33-F917-F991-D46924527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537682-D3D8-B5FD-9677-E545962C258F}"/>
              </a:ext>
            </a:extLst>
          </p:cNvPr>
          <p:cNvSpPr>
            <a:spLocks noGrp="1"/>
          </p:cNvSpPr>
          <p:nvPr>
            <p:ph type="dt" sz="half" idx="10"/>
          </p:nvPr>
        </p:nvSpPr>
        <p:spPr/>
        <p:txBody>
          <a:bodyPr/>
          <a:lstStyle/>
          <a:p>
            <a:fld id="{BF2703CD-B51E-4873-A71D-01BAFB9C236A}" type="datetimeFigureOut">
              <a:rPr lang="en-GB" smtClean="0"/>
              <a:t>08/03/2024</a:t>
            </a:fld>
            <a:endParaRPr lang="en-GB"/>
          </a:p>
        </p:txBody>
      </p:sp>
      <p:sp>
        <p:nvSpPr>
          <p:cNvPr id="6" name="Footer Placeholder 5">
            <a:extLst>
              <a:ext uri="{FF2B5EF4-FFF2-40B4-BE49-F238E27FC236}">
                <a16:creationId xmlns:a16="http://schemas.microsoft.com/office/drawing/2014/main" id="{23646AFC-0FE7-29D6-BD3B-DAB9B49713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203466-558F-FD60-DBFE-0DFB1AD5FDF4}"/>
              </a:ext>
            </a:extLst>
          </p:cNvPr>
          <p:cNvSpPr>
            <a:spLocks noGrp="1"/>
          </p:cNvSpPr>
          <p:nvPr>
            <p:ph type="sldNum" sz="quarter" idx="12"/>
          </p:nvPr>
        </p:nvSpPr>
        <p:spPr/>
        <p:txBody>
          <a:bodyPr/>
          <a:lstStyle/>
          <a:p>
            <a:fld id="{665576A7-EEA6-461C-AE73-3C45F4EC7CAB}" type="slidenum">
              <a:rPr lang="en-GB" smtClean="0"/>
              <a:t>‹#›</a:t>
            </a:fld>
            <a:endParaRPr lang="en-GB"/>
          </a:p>
        </p:txBody>
      </p:sp>
    </p:spTree>
    <p:extLst>
      <p:ext uri="{BB962C8B-B14F-4D97-AF65-F5344CB8AC3E}">
        <p14:creationId xmlns:p14="http://schemas.microsoft.com/office/powerpoint/2010/main" val="2733344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1C89-1AB4-B56D-6CA0-B56FAFCF8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2D38DF-DCDC-521B-8F0D-61D8E04A0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C14D8E-09AA-37B4-83CC-9889B85BA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47D09C-EEF0-45BB-BEB5-050AACF78488}"/>
              </a:ext>
            </a:extLst>
          </p:cNvPr>
          <p:cNvSpPr>
            <a:spLocks noGrp="1"/>
          </p:cNvSpPr>
          <p:nvPr>
            <p:ph type="dt" sz="half" idx="10"/>
          </p:nvPr>
        </p:nvSpPr>
        <p:spPr/>
        <p:txBody>
          <a:bodyPr/>
          <a:lstStyle/>
          <a:p>
            <a:fld id="{BF2703CD-B51E-4873-A71D-01BAFB9C236A}" type="datetimeFigureOut">
              <a:rPr lang="en-GB" smtClean="0"/>
              <a:t>08/03/2024</a:t>
            </a:fld>
            <a:endParaRPr lang="en-GB"/>
          </a:p>
        </p:txBody>
      </p:sp>
      <p:sp>
        <p:nvSpPr>
          <p:cNvPr id="6" name="Footer Placeholder 5">
            <a:extLst>
              <a:ext uri="{FF2B5EF4-FFF2-40B4-BE49-F238E27FC236}">
                <a16:creationId xmlns:a16="http://schemas.microsoft.com/office/drawing/2014/main" id="{670BFC35-286F-7544-2FE0-6FC8D2C885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C2435D-BD86-4113-DD15-97897177F06E}"/>
              </a:ext>
            </a:extLst>
          </p:cNvPr>
          <p:cNvSpPr>
            <a:spLocks noGrp="1"/>
          </p:cNvSpPr>
          <p:nvPr>
            <p:ph type="sldNum" sz="quarter" idx="12"/>
          </p:nvPr>
        </p:nvSpPr>
        <p:spPr/>
        <p:txBody>
          <a:bodyPr/>
          <a:lstStyle/>
          <a:p>
            <a:fld id="{665576A7-EEA6-461C-AE73-3C45F4EC7CAB}" type="slidenum">
              <a:rPr lang="en-GB" smtClean="0"/>
              <a:t>‹#›</a:t>
            </a:fld>
            <a:endParaRPr lang="en-GB"/>
          </a:p>
        </p:txBody>
      </p:sp>
    </p:spTree>
    <p:extLst>
      <p:ext uri="{BB962C8B-B14F-4D97-AF65-F5344CB8AC3E}">
        <p14:creationId xmlns:p14="http://schemas.microsoft.com/office/powerpoint/2010/main" val="2416030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ED7C-D932-CD06-E4D1-5300C9BC6D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C576A2-4B32-0DF4-148F-15E8AA8922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BC4826-06D8-BA6A-67DB-AFDF42BF9D50}"/>
              </a:ext>
            </a:extLst>
          </p:cNvPr>
          <p:cNvSpPr>
            <a:spLocks noGrp="1"/>
          </p:cNvSpPr>
          <p:nvPr>
            <p:ph type="dt" sz="half" idx="10"/>
          </p:nvPr>
        </p:nvSpPr>
        <p:spPr/>
        <p:txBody>
          <a:bodyPr/>
          <a:lstStyle/>
          <a:p>
            <a:fld id="{BF2703CD-B51E-4873-A71D-01BAFB9C236A}" type="datetimeFigureOut">
              <a:rPr lang="en-GB" smtClean="0"/>
              <a:t>08/03/2024</a:t>
            </a:fld>
            <a:endParaRPr lang="en-GB"/>
          </a:p>
        </p:txBody>
      </p:sp>
      <p:sp>
        <p:nvSpPr>
          <p:cNvPr id="5" name="Footer Placeholder 4">
            <a:extLst>
              <a:ext uri="{FF2B5EF4-FFF2-40B4-BE49-F238E27FC236}">
                <a16:creationId xmlns:a16="http://schemas.microsoft.com/office/drawing/2014/main" id="{10929E92-CE27-20DF-DDFD-50AE884889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296DA-01B2-3956-8F5C-587EC35D086E}"/>
              </a:ext>
            </a:extLst>
          </p:cNvPr>
          <p:cNvSpPr>
            <a:spLocks noGrp="1"/>
          </p:cNvSpPr>
          <p:nvPr>
            <p:ph type="sldNum" sz="quarter" idx="12"/>
          </p:nvPr>
        </p:nvSpPr>
        <p:spPr/>
        <p:txBody>
          <a:bodyPr/>
          <a:lstStyle/>
          <a:p>
            <a:fld id="{665576A7-EEA6-461C-AE73-3C45F4EC7CAB}" type="slidenum">
              <a:rPr lang="en-GB" smtClean="0"/>
              <a:t>‹#›</a:t>
            </a:fld>
            <a:endParaRPr lang="en-GB"/>
          </a:p>
        </p:txBody>
      </p:sp>
    </p:spTree>
    <p:extLst>
      <p:ext uri="{BB962C8B-B14F-4D97-AF65-F5344CB8AC3E}">
        <p14:creationId xmlns:p14="http://schemas.microsoft.com/office/powerpoint/2010/main" val="1692343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C17331-67E8-C9EE-BB4C-879FD4C56E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DDD108-6231-D067-56C4-BDE2403E2D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60A45-9996-7906-68CE-AC00AA146EAC}"/>
              </a:ext>
            </a:extLst>
          </p:cNvPr>
          <p:cNvSpPr>
            <a:spLocks noGrp="1"/>
          </p:cNvSpPr>
          <p:nvPr>
            <p:ph type="dt" sz="half" idx="10"/>
          </p:nvPr>
        </p:nvSpPr>
        <p:spPr/>
        <p:txBody>
          <a:bodyPr/>
          <a:lstStyle/>
          <a:p>
            <a:fld id="{BF2703CD-B51E-4873-A71D-01BAFB9C236A}" type="datetimeFigureOut">
              <a:rPr lang="en-GB" smtClean="0"/>
              <a:t>08/03/2024</a:t>
            </a:fld>
            <a:endParaRPr lang="en-GB"/>
          </a:p>
        </p:txBody>
      </p:sp>
      <p:sp>
        <p:nvSpPr>
          <p:cNvPr id="5" name="Footer Placeholder 4">
            <a:extLst>
              <a:ext uri="{FF2B5EF4-FFF2-40B4-BE49-F238E27FC236}">
                <a16:creationId xmlns:a16="http://schemas.microsoft.com/office/drawing/2014/main" id="{4C34A2AA-1CCD-4521-4C90-D4DA7E1BC8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6710E9-84C8-B848-8401-D382CD5BD65F}"/>
              </a:ext>
            </a:extLst>
          </p:cNvPr>
          <p:cNvSpPr>
            <a:spLocks noGrp="1"/>
          </p:cNvSpPr>
          <p:nvPr>
            <p:ph type="sldNum" sz="quarter" idx="12"/>
          </p:nvPr>
        </p:nvSpPr>
        <p:spPr/>
        <p:txBody>
          <a:bodyPr/>
          <a:lstStyle/>
          <a:p>
            <a:fld id="{665576A7-EEA6-461C-AE73-3C45F4EC7CAB}" type="slidenum">
              <a:rPr lang="en-GB" smtClean="0"/>
              <a:t>‹#›</a:t>
            </a:fld>
            <a:endParaRPr lang="en-GB"/>
          </a:p>
        </p:txBody>
      </p:sp>
    </p:spTree>
    <p:extLst>
      <p:ext uri="{BB962C8B-B14F-4D97-AF65-F5344CB8AC3E}">
        <p14:creationId xmlns:p14="http://schemas.microsoft.com/office/powerpoint/2010/main" val="342730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7A4FC-1B86-0206-583C-8A98BE48CA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FAA906-D576-9836-F699-F9F9FD33E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6DE372-B475-AE83-F704-4D4EDA1715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2AF06A-3DF4-0DEF-7733-BE857266E3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CAE724-5E24-121D-8FB9-BE1B9BD3E6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F234D8-2A8E-96CE-2AAA-3F622E4F36BC}"/>
              </a:ext>
            </a:extLst>
          </p:cNvPr>
          <p:cNvSpPr>
            <a:spLocks noGrp="1"/>
          </p:cNvSpPr>
          <p:nvPr>
            <p:ph type="dt" sz="half" idx="10"/>
          </p:nvPr>
        </p:nvSpPr>
        <p:spPr>
          <a:xfrm>
            <a:off x="838200" y="6356350"/>
            <a:ext cx="2743200" cy="365125"/>
          </a:xfrm>
          <a:prstGeom prst="rect">
            <a:avLst/>
          </a:prstGeom>
        </p:spPr>
        <p:txBody>
          <a:bodyPr/>
          <a:lstStyle/>
          <a:p>
            <a:fld id="{7BCC4DFB-5DA6-46C0-A9F7-855EDA0112D6}" type="datetimeFigureOut">
              <a:rPr lang="en-GB" smtClean="0"/>
              <a:t>08/03/2024</a:t>
            </a:fld>
            <a:endParaRPr lang="en-GB"/>
          </a:p>
        </p:txBody>
      </p:sp>
      <p:sp>
        <p:nvSpPr>
          <p:cNvPr id="8" name="Footer Placeholder 7">
            <a:extLst>
              <a:ext uri="{FF2B5EF4-FFF2-40B4-BE49-F238E27FC236}">
                <a16:creationId xmlns:a16="http://schemas.microsoft.com/office/drawing/2014/main" id="{1D92387A-1328-2A07-1BA0-72B585988D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FD675146-84B3-B1C3-F7BC-D1497B060AD4}"/>
              </a:ext>
            </a:extLst>
          </p:cNvPr>
          <p:cNvSpPr>
            <a:spLocks noGrp="1"/>
          </p:cNvSpPr>
          <p:nvPr>
            <p:ph type="sldNum" sz="quarter" idx="12"/>
          </p:nvPr>
        </p:nvSpPr>
        <p:spPr>
          <a:xfrm>
            <a:off x="8610600" y="6356350"/>
            <a:ext cx="2743200" cy="365125"/>
          </a:xfrm>
          <a:prstGeom prst="rect">
            <a:avLst/>
          </a:prstGeom>
        </p:spPr>
        <p:txBody>
          <a:bodyPr/>
          <a:lstStyle/>
          <a:p>
            <a:fld id="{13B9D690-C061-4472-817A-AF23D821CC89}" type="slidenum">
              <a:rPr lang="en-GB" smtClean="0"/>
              <a:t>‹#›</a:t>
            </a:fld>
            <a:endParaRPr lang="en-GB"/>
          </a:p>
        </p:txBody>
      </p:sp>
    </p:spTree>
    <p:extLst>
      <p:ext uri="{BB962C8B-B14F-4D97-AF65-F5344CB8AC3E}">
        <p14:creationId xmlns:p14="http://schemas.microsoft.com/office/powerpoint/2010/main" val="271808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9FF6-B5DC-B94D-7115-F9F8B22E81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B3AD7E9-6BC4-B2AC-71A0-5AD8478D0DB7}"/>
              </a:ext>
            </a:extLst>
          </p:cNvPr>
          <p:cNvSpPr>
            <a:spLocks noGrp="1"/>
          </p:cNvSpPr>
          <p:nvPr>
            <p:ph type="dt" sz="half" idx="10"/>
          </p:nvPr>
        </p:nvSpPr>
        <p:spPr>
          <a:xfrm>
            <a:off x="838200" y="6356350"/>
            <a:ext cx="2743200" cy="365125"/>
          </a:xfrm>
          <a:prstGeom prst="rect">
            <a:avLst/>
          </a:prstGeom>
        </p:spPr>
        <p:txBody>
          <a:bodyPr/>
          <a:lstStyle/>
          <a:p>
            <a:fld id="{7BCC4DFB-5DA6-46C0-A9F7-855EDA0112D6}" type="datetimeFigureOut">
              <a:rPr lang="en-GB" smtClean="0"/>
              <a:t>08/03/2024</a:t>
            </a:fld>
            <a:endParaRPr lang="en-GB"/>
          </a:p>
        </p:txBody>
      </p:sp>
      <p:sp>
        <p:nvSpPr>
          <p:cNvPr id="4" name="Footer Placeholder 3">
            <a:extLst>
              <a:ext uri="{FF2B5EF4-FFF2-40B4-BE49-F238E27FC236}">
                <a16:creationId xmlns:a16="http://schemas.microsoft.com/office/drawing/2014/main" id="{B9CDC864-B16A-FBAF-8FE8-233E298553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F157D22D-F264-D0FA-4333-22E46F803B73}"/>
              </a:ext>
            </a:extLst>
          </p:cNvPr>
          <p:cNvSpPr>
            <a:spLocks noGrp="1"/>
          </p:cNvSpPr>
          <p:nvPr>
            <p:ph type="sldNum" sz="quarter" idx="12"/>
          </p:nvPr>
        </p:nvSpPr>
        <p:spPr>
          <a:xfrm>
            <a:off x="8610600" y="6356350"/>
            <a:ext cx="2743200" cy="365125"/>
          </a:xfrm>
          <a:prstGeom prst="rect">
            <a:avLst/>
          </a:prstGeom>
        </p:spPr>
        <p:txBody>
          <a:bodyPr/>
          <a:lstStyle/>
          <a:p>
            <a:fld id="{13B9D690-C061-4472-817A-AF23D821CC89}" type="slidenum">
              <a:rPr lang="en-GB" smtClean="0"/>
              <a:t>‹#›</a:t>
            </a:fld>
            <a:endParaRPr lang="en-GB"/>
          </a:p>
        </p:txBody>
      </p:sp>
    </p:spTree>
    <p:extLst>
      <p:ext uri="{BB962C8B-B14F-4D97-AF65-F5344CB8AC3E}">
        <p14:creationId xmlns:p14="http://schemas.microsoft.com/office/powerpoint/2010/main" val="83796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69C1C-5FBE-3239-0B12-CC6DFBB3C1F8}"/>
              </a:ext>
            </a:extLst>
          </p:cNvPr>
          <p:cNvSpPr>
            <a:spLocks noGrp="1"/>
          </p:cNvSpPr>
          <p:nvPr>
            <p:ph type="dt" sz="half" idx="10"/>
          </p:nvPr>
        </p:nvSpPr>
        <p:spPr>
          <a:xfrm>
            <a:off x="838200" y="6356350"/>
            <a:ext cx="2743200" cy="365125"/>
          </a:xfrm>
          <a:prstGeom prst="rect">
            <a:avLst/>
          </a:prstGeom>
        </p:spPr>
        <p:txBody>
          <a:bodyPr/>
          <a:lstStyle/>
          <a:p>
            <a:fld id="{7BCC4DFB-5DA6-46C0-A9F7-855EDA0112D6}" type="datetimeFigureOut">
              <a:rPr lang="en-GB" smtClean="0"/>
              <a:t>08/03/2024</a:t>
            </a:fld>
            <a:endParaRPr lang="en-GB"/>
          </a:p>
        </p:txBody>
      </p:sp>
      <p:sp>
        <p:nvSpPr>
          <p:cNvPr id="3" name="Footer Placeholder 2">
            <a:extLst>
              <a:ext uri="{FF2B5EF4-FFF2-40B4-BE49-F238E27FC236}">
                <a16:creationId xmlns:a16="http://schemas.microsoft.com/office/drawing/2014/main" id="{B4419E4D-F11D-60C6-1145-5F1B23ABF5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20704F7B-AEB1-7C42-8C78-3CB1C789F8D9}"/>
              </a:ext>
            </a:extLst>
          </p:cNvPr>
          <p:cNvSpPr>
            <a:spLocks noGrp="1"/>
          </p:cNvSpPr>
          <p:nvPr>
            <p:ph type="sldNum" sz="quarter" idx="12"/>
          </p:nvPr>
        </p:nvSpPr>
        <p:spPr>
          <a:xfrm>
            <a:off x="8610600" y="6356350"/>
            <a:ext cx="2743200" cy="365125"/>
          </a:xfrm>
          <a:prstGeom prst="rect">
            <a:avLst/>
          </a:prstGeom>
        </p:spPr>
        <p:txBody>
          <a:bodyPr/>
          <a:lstStyle/>
          <a:p>
            <a:fld id="{13B9D690-C061-4472-817A-AF23D821CC89}" type="slidenum">
              <a:rPr lang="en-GB" smtClean="0"/>
              <a:t>‹#›</a:t>
            </a:fld>
            <a:endParaRPr lang="en-GB"/>
          </a:p>
        </p:txBody>
      </p:sp>
    </p:spTree>
    <p:extLst>
      <p:ext uri="{BB962C8B-B14F-4D97-AF65-F5344CB8AC3E}">
        <p14:creationId xmlns:p14="http://schemas.microsoft.com/office/powerpoint/2010/main" val="247248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59F3-6FD2-2B58-2B4F-46DB3F6B72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97A1AD-FA5E-C933-6F36-102E9E2C55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3FD040-B091-7D6D-3B59-A02293E1E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D6550-CA9F-0B02-FAF6-602F116E6BFA}"/>
              </a:ext>
            </a:extLst>
          </p:cNvPr>
          <p:cNvSpPr>
            <a:spLocks noGrp="1"/>
          </p:cNvSpPr>
          <p:nvPr>
            <p:ph type="dt" sz="half" idx="10"/>
          </p:nvPr>
        </p:nvSpPr>
        <p:spPr>
          <a:xfrm>
            <a:off x="838200" y="6356350"/>
            <a:ext cx="2743200" cy="365125"/>
          </a:xfrm>
          <a:prstGeom prst="rect">
            <a:avLst/>
          </a:prstGeom>
        </p:spPr>
        <p:txBody>
          <a:bodyPr/>
          <a:lstStyle/>
          <a:p>
            <a:fld id="{7BCC4DFB-5DA6-46C0-A9F7-855EDA0112D6}" type="datetimeFigureOut">
              <a:rPr lang="en-GB" smtClean="0"/>
              <a:t>08/03/2024</a:t>
            </a:fld>
            <a:endParaRPr lang="en-GB"/>
          </a:p>
        </p:txBody>
      </p:sp>
      <p:sp>
        <p:nvSpPr>
          <p:cNvPr id="6" name="Footer Placeholder 5">
            <a:extLst>
              <a:ext uri="{FF2B5EF4-FFF2-40B4-BE49-F238E27FC236}">
                <a16:creationId xmlns:a16="http://schemas.microsoft.com/office/drawing/2014/main" id="{90259794-E68B-63D5-F45D-DAE8B74F11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5D5B3E5-3F2A-FAD5-E13B-1024B856E17E}"/>
              </a:ext>
            </a:extLst>
          </p:cNvPr>
          <p:cNvSpPr>
            <a:spLocks noGrp="1"/>
          </p:cNvSpPr>
          <p:nvPr>
            <p:ph type="sldNum" sz="quarter" idx="12"/>
          </p:nvPr>
        </p:nvSpPr>
        <p:spPr>
          <a:xfrm>
            <a:off x="8610600" y="6356350"/>
            <a:ext cx="2743200" cy="365125"/>
          </a:xfrm>
          <a:prstGeom prst="rect">
            <a:avLst/>
          </a:prstGeom>
        </p:spPr>
        <p:txBody>
          <a:bodyPr/>
          <a:lstStyle/>
          <a:p>
            <a:fld id="{13B9D690-C061-4472-817A-AF23D821CC89}" type="slidenum">
              <a:rPr lang="en-GB" smtClean="0"/>
              <a:t>‹#›</a:t>
            </a:fld>
            <a:endParaRPr lang="en-GB"/>
          </a:p>
        </p:txBody>
      </p:sp>
    </p:spTree>
    <p:extLst>
      <p:ext uri="{BB962C8B-B14F-4D97-AF65-F5344CB8AC3E}">
        <p14:creationId xmlns:p14="http://schemas.microsoft.com/office/powerpoint/2010/main" val="417017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190F-4AC7-D1FD-2534-0E7BCF1C1F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CEA980-B0FD-67E3-35CB-E6B53A8D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CA3E7FB-2F71-3CB3-4E1A-D475EF474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31FE7-CC8E-3A49-1F59-D7CBA58A1989}"/>
              </a:ext>
            </a:extLst>
          </p:cNvPr>
          <p:cNvSpPr>
            <a:spLocks noGrp="1"/>
          </p:cNvSpPr>
          <p:nvPr>
            <p:ph type="dt" sz="half" idx="10"/>
          </p:nvPr>
        </p:nvSpPr>
        <p:spPr>
          <a:xfrm>
            <a:off x="838200" y="6356350"/>
            <a:ext cx="2743200" cy="365125"/>
          </a:xfrm>
          <a:prstGeom prst="rect">
            <a:avLst/>
          </a:prstGeom>
        </p:spPr>
        <p:txBody>
          <a:bodyPr/>
          <a:lstStyle/>
          <a:p>
            <a:fld id="{7BCC4DFB-5DA6-46C0-A9F7-855EDA0112D6}" type="datetimeFigureOut">
              <a:rPr lang="en-GB" smtClean="0"/>
              <a:t>08/03/2024</a:t>
            </a:fld>
            <a:endParaRPr lang="en-GB"/>
          </a:p>
        </p:txBody>
      </p:sp>
      <p:sp>
        <p:nvSpPr>
          <p:cNvPr id="6" name="Footer Placeholder 5">
            <a:extLst>
              <a:ext uri="{FF2B5EF4-FFF2-40B4-BE49-F238E27FC236}">
                <a16:creationId xmlns:a16="http://schemas.microsoft.com/office/drawing/2014/main" id="{AD1F4186-AD7E-C310-C8D0-A8B969C8C29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EE43500-B40B-E9AC-461B-BF3B8D4CC5EF}"/>
              </a:ext>
            </a:extLst>
          </p:cNvPr>
          <p:cNvSpPr>
            <a:spLocks noGrp="1"/>
          </p:cNvSpPr>
          <p:nvPr>
            <p:ph type="sldNum" sz="quarter" idx="12"/>
          </p:nvPr>
        </p:nvSpPr>
        <p:spPr>
          <a:xfrm>
            <a:off x="8610600" y="6356350"/>
            <a:ext cx="2743200" cy="365125"/>
          </a:xfrm>
          <a:prstGeom prst="rect">
            <a:avLst/>
          </a:prstGeom>
        </p:spPr>
        <p:txBody>
          <a:bodyPr/>
          <a:lstStyle/>
          <a:p>
            <a:fld id="{13B9D690-C061-4472-817A-AF23D821CC89}" type="slidenum">
              <a:rPr lang="en-GB" smtClean="0"/>
              <a:t>‹#›</a:t>
            </a:fld>
            <a:endParaRPr lang="en-GB"/>
          </a:p>
        </p:txBody>
      </p:sp>
    </p:spTree>
    <p:extLst>
      <p:ext uri="{BB962C8B-B14F-4D97-AF65-F5344CB8AC3E}">
        <p14:creationId xmlns:p14="http://schemas.microsoft.com/office/powerpoint/2010/main" val="158003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A97599-6CB5-0833-DE4A-24F32D478068}"/>
              </a:ext>
            </a:extLst>
          </p:cNvPr>
          <p:cNvPicPr>
            <a:picLocks noChangeAspect="1"/>
          </p:cNvPicPr>
          <p:nvPr userDrawn="1"/>
        </p:nvPicPr>
        <p:blipFill>
          <a:blip r:embed="rId13"/>
          <a:stretch>
            <a:fillRect/>
          </a:stretch>
        </p:blipFill>
        <p:spPr>
          <a:xfrm>
            <a:off x="-1" y="0"/>
            <a:ext cx="12425185" cy="6858000"/>
          </a:xfrm>
          <a:prstGeom prst="rect">
            <a:avLst/>
          </a:prstGeom>
        </p:spPr>
      </p:pic>
      <p:sp>
        <p:nvSpPr>
          <p:cNvPr id="2" name="Title Placeholder 1">
            <a:extLst>
              <a:ext uri="{FF2B5EF4-FFF2-40B4-BE49-F238E27FC236}">
                <a16:creationId xmlns:a16="http://schemas.microsoft.com/office/drawing/2014/main" id="{D8EB2E42-FB07-7C17-C96A-3A5611E7E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194A9E-0D36-8FEB-55E0-010238B83E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9711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161FBC-4E4B-0BD7-C144-BBB8A8F6C4A2}"/>
              </a:ext>
            </a:extLst>
          </p:cNvPr>
          <p:cNvPicPr>
            <a:picLocks noChangeAspect="1"/>
          </p:cNvPicPr>
          <p:nvPr userDrawn="1"/>
        </p:nvPicPr>
        <p:blipFill>
          <a:blip r:embed="rId13"/>
          <a:stretch>
            <a:fillRect/>
          </a:stretch>
        </p:blipFill>
        <p:spPr>
          <a:xfrm>
            <a:off x="0" y="13304"/>
            <a:ext cx="12215745" cy="6844695"/>
          </a:xfrm>
          <a:prstGeom prst="rect">
            <a:avLst/>
          </a:prstGeom>
        </p:spPr>
      </p:pic>
      <p:sp>
        <p:nvSpPr>
          <p:cNvPr id="2" name="Title Placeholder 1">
            <a:extLst>
              <a:ext uri="{FF2B5EF4-FFF2-40B4-BE49-F238E27FC236}">
                <a16:creationId xmlns:a16="http://schemas.microsoft.com/office/drawing/2014/main" id="{4A7A3BAF-FF79-5089-A4D8-C60F8C769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4AFA68-0BCE-B3FF-768D-A5C9E43272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F5FBA3-8227-2239-066C-918952E52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6A4AD-737C-4BE6-8168-AE6ED0F53A53}" type="datetimeFigureOut">
              <a:rPr lang="en-GB" smtClean="0"/>
              <a:t>08/03/2024</a:t>
            </a:fld>
            <a:endParaRPr lang="en-GB"/>
          </a:p>
        </p:txBody>
      </p:sp>
      <p:sp>
        <p:nvSpPr>
          <p:cNvPr id="5" name="Footer Placeholder 4">
            <a:extLst>
              <a:ext uri="{FF2B5EF4-FFF2-40B4-BE49-F238E27FC236}">
                <a16:creationId xmlns:a16="http://schemas.microsoft.com/office/drawing/2014/main" id="{58D82E35-08DD-27CB-B11E-7FF052F6F9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D9FC0B7-62E0-184B-DD24-74409A6B1F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24E2-D11E-4E62-9203-C6D5173A200A}" type="slidenum">
              <a:rPr lang="en-GB" smtClean="0"/>
              <a:t>‹#›</a:t>
            </a:fld>
            <a:endParaRPr lang="en-GB"/>
          </a:p>
        </p:txBody>
      </p:sp>
    </p:spTree>
    <p:extLst>
      <p:ext uri="{BB962C8B-B14F-4D97-AF65-F5344CB8AC3E}">
        <p14:creationId xmlns:p14="http://schemas.microsoft.com/office/powerpoint/2010/main" val="3742131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8D26AB-355D-7415-CDC0-BADE532ED026}"/>
              </a:ext>
            </a:extLst>
          </p:cNvPr>
          <p:cNvPicPr>
            <a:picLocks noChangeAspect="1"/>
          </p:cNvPicPr>
          <p:nvPr userDrawn="1"/>
        </p:nvPicPr>
        <p:blipFill>
          <a:blip r:embed="rId13"/>
          <a:stretch>
            <a:fillRect/>
          </a:stretch>
        </p:blipFill>
        <p:spPr>
          <a:xfrm>
            <a:off x="0" y="-9396"/>
            <a:ext cx="12192000" cy="6876791"/>
          </a:xfrm>
          <a:prstGeom prst="rect">
            <a:avLst/>
          </a:prstGeom>
        </p:spPr>
      </p:pic>
      <p:sp>
        <p:nvSpPr>
          <p:cNvPr id="2" name="Title Placeholder 1">
            <a:extLst>
              <a:ext uri="{FF2B5EF4-FFF2-40B4-BE49-F238E27FC236}">
                <a16:creationId xmlns:a16="http://schemas.microsoft.com/office/drawing/2014/main" id="{F73B6CA6-EC65-C12D-87E1-604B517C33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DEE323-39D9-A63F-F8D0-D126BCB19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4C0015-A5C7-9044-EADB-47DEE628BC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43DD4-685E-4EAA-A7BE-C19AB628F3B0}" type="datetimeFigureOut">
              <a:rPr lang="en-GB" smtClean="0"/>
              <a:t>08/03/2024</a:t>
            </a:fld>
            <a:endParaRPr lang="en-GB"/>
          </a:p>
        </p:txBody>
      </p:sp>
      <p:sp>
        <p:nvSpPr>
          <p:cNvPr id="5" name="Footer Placeholder 4">
            <a:extLst>
              <a:ext uri="{FF2B5EF4-FFF2-40B4-BE49-F238E27FC236}">
                <a16:creationId xmlns:a16="http://schemas.microsoft.com/office/drawing/2014/main" id="{39725621-C5A7-EC8A-13F3-FFB59D873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F3F066-B255-303A-4F84-75AA6D686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EF420-AB07-4DD7-B8D2-135B8F5EA91C}" type="slidenum">
              <a:rPr lang="en-GB" smtClean="0"/>
              <a:t>‹#›</a:t>
            </a:fld>
            <a:endParaRPr lang="en-GB"/>
          </a:p>
        </p:txBody>
      </p:sp>
    </p:spTree>
    <p:extLst>
      <p:ext uri="{BB962C8B-B14F-4D97-AF65-F5344CB8AC3E}">
        <p14:creationId xmlns:p14="http://schemas.microsoft.com/office/powerpoint/2010/main" val="4030237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2B3BE9-BFE3-9D37-E71F-79B1F3F8241E}"/>
              </a:ext>
            </a:extLst>
          </p:cNvPr>
          <p:cNvPicPr>
            <a:picLocks noChangeAspect="1"/>
          </p:cNvPicPr>
          <p:nvPr userDrawn="1"/>
        </p:nvPicPr>
        <p:blipFill>
          <a:blip r:embed="rId13"/>
          <a:stretch>
            <a:fillRect/>
          </a:stretch>
        </p:blipFill>
        <p:spPr>
          <a:xfrm>
            <a:off x="0" y="-12992"/>
            <a:ext cx="12192000" cy="6883984"/>
          </a:xfrm>
          <a:prstGeom prst="rect">
            <a:avLst/>
          </a:prstGeom>
        </p:spPr>
      </p:pic>
      <p:sp>
        <p:nvSpPr>
          <p:cNvPr id="2" name="Title Placeholder 1">
            <a:extLst>
              <a:ext uri="{FF2B5EF4-FFF2-40B4-BE49-F238E27FC236}">
                <a16:creationId xmlns:a16="http://schemas.microsoft.com/office/drawing/2014/main" id="{185807EE-0A17-9D78-0BBA-8C9F889B0B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CE107E-B508-75BB-1929-818D0731E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5FF92F-C45F-EBCF-12C5-756E512185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703CD-B51E-4873-A71D-01BAFB9C236A}" type="datetimeFigureOut">
              <a:rPr lang="en-GB" smtClean="0"/>
              <a:t>08/03/2024</a:t>
            </a:fld>
            <a:endParaRPr lang="en-GB"/>
          </a:p>
        </p:txBody>
      </p:sp>
      <p:sp>
        <p:nvSpPr>
          <p:cNvPr id="5" name="Footer Placeholder 4">
            <a:extLst>
              <a:ext uri="{FF2B5EF4-FFF2-40B4-BE49-F238E27FC236}">
                <a16:creationId xmlns:a16="http://schemas.microsoft.com/office/drawing/2014/main" id="{748B628A-8E25-D836-B99F-5FD0898D61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687CB1-F97C-AC57-53DC-C20421C046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576A7-EEA6-461C-AE73-3C45F4EC7CAB}" type="slidenum">
              <a:rPr lang="en-GB" smtClean="0"/>
              <a:t>‹#›</a:t>
            </a:fld>
            <a:endParaRPr lang="en-GB"/>
          </a:p>
        </p:txBody>
      </p:sp>
    </p:spTree>
    <p:extLst>
      <p:ext uri="{BB962C8B-B14F-4D97-AF65-F5344CB8AC3E}">
        <p14:creationId xmlns:p14="http://schemas.microsoft.com/office/powerpoint/2010/main" val="37677327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D6CB1-9A9D-05E4-7FB2-2DF944CE8DA0}"/>
              </a:ext>
            </a:extLst>
          </p:cNvPr>
          <p:cNvSpPr>
            <a:spLocks noGrp="1"/>
          </p:cNvSpPr>
          <p:nvPr>
            <p:ph type="ctrTitle"/>
          </p:nvPr>
        </p:nvSpPr>
        <p:spPr>
          <a:xfrm>
            <a:off x="897467" y="3598334"/>
            <a:ext cx="4470400" cy="2082800"/>
          </a:xfrm>
        </p:spPr>
        <p:txBody>
          <a:bodyPr/>
          <a:lstStyle/>
          <a:p>
            <a:r>
              <a:rPr lang="en-GB" dirty="0"/>
              <a:t>Functions &amp; Activities</a:t>
            </a:r>
            <a:br>
              <a:rPr lang="en-GB" dirty="0"/>
            </a:br>
            <a:r>
              <a:rPr lang="en-GB" sz="2400" dirty="0"/>
              <a:t>Andy Crooks, Stroma</a:t>
            </a:r>
            <a:endParaRPr lang="en-GB" dirty="0"/>
          </a:p>
        </p:txBody>
      </p:sp>
    </p:spTree>
    <p:extLst>
      <p:ext uri="{BB962C8B-B14F-4D97-AF65-F5344CB8AC3E}">
        <p14:creationId xmlns:p14="http://schemas.microsoft.com/office/powerpoint/2010/main" val="4264481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8CC9-66FF-B16A-7F2C-6D9F8845535D}"/>
              </a:ext>
            </a:extLst>
          </p:cNvPr>
          <p:cNvSpPr>
            <a:spLocks noGrp="1"/>
          </p:cNvSpPr>
          <p:nvPr>
            <p:ph type="title"/>
          </p:nvPr>
        </p:nvSpPr>
        <p:spPr/>
        <p:txBody>
          <a:bodyPr/>
          <a:lstStyle/>
          <a:p>
            <a:r>
              <a:rPr lang="en-GB" dirty="0"/>
              <a:t>Professional Conduct Rules for RBCAs </a:t>
            </a:r>
          </a:p>
        </p:txBody>
      </p:sp>
      <p:sp>
        <p:nvSpPr>
          <p:cNvPr id="3" name="Content Placeholder 2">
            <a:extLst>
              <a:ext uri="{FF2B5EF4-FFF2-40B4-BE49-F238E27FC236}">
                <a16:creationId xmlns:a16="http://schemas.microsoft.com/office/drawing/2014/main" id="{838A4AE0-D3D1-39B9-5C40-A4B500DC1368}"/>
              </a:ext>
            </a:extLst>
          </p:cNvPr>
          <p:cNvSpPr>
            <a:spLocks noGrp="1"/>
          </p:cNvSpPr>
          <p:nvPr>
            <p:ph sz="half" idx="1"/>
          </p:nvPr>
        </p:nvSpPr>
        <p:spPr/>
        <p:txBody>
          <a:bodyPr>
            <a:normAutofit/>
          </a:bodyPr>
          <a:lstStyle/>
          <a:p>
            <a:r>
              <a:rPr lang="en-GB" dirty="0"/>
              <a:t>Principles</a:t>
            </a:r>
          </a:p>
          <a:p>
            <a:pPr lvl="1"/>
            <a:r>
              <a:rPr lang="en-GB" dirty="0"/>
              <a:t>Act with Honesty</a:t>
            </a:r>
          </a:p>
          <a:p>
            <a:pPr lvl="1"/>
            <a:r>
              <a:rPr lang="en-GB" dirty="0"/>
              <a:t>Act with Integrity</a:t>
            </a:r>
          </a:p>
          <a:p>
            <a:pPr lvl="1"/>
            <a:r>
              <a:rPr lang="en-GB" dirty="0"/>
              <a:t>Maintain Professional Competence</a:t>
            </a:r>
          </a:p>
          <a:p>
            <a:pPr lvl="1"/>
            <a:r>
              <a:rPr lang="en-GB" dirty="0"/>
              <a:t>Deliver services with professional skill and care</a:t>
            </a:r>
          </a:p>
          <a:p>
            <a:pPr lvl="1"/>
            <a:r>
              <a:rPr lang="en-GB" dirty="0"/>
              <a:t>Uphold public Trust and confidence</a:t>
            </a:r>
          </a:p>
          <a:p>
            <a:pPr lvl="1"/>
            <a:r>
              <a:rPr lang="en-GB" dirty="0"/>
              <a:t>Treat everyone fairly and act by your legal obligations</a:t>
            </a:r>
          </a:p>
          <a:p>
            <a:endParaRPr lang="en-GB" dirty="0"/>
          </a:p>
        </p:txBody>
      </p:sp>
      <p:sp>
        <p:nvSpPr>
          <p:cNvPr id="4" name="Content Placeholder 3">
            <a:extLst>
              <a:ext uri="{FF2B5EF4-FFF2-40B4-BE49-F238E27FC236}">
                <a16:creationId xmlns:a16="http://schemas.microsoft.com/office/drawing/2014/main" id="{09D4EAF9-3F0E-40E7-9BE1-DBDC16E807CA}"/>
              </a:ext>
            </a:extLst>
          </p:cNvPr>
          <p:cNvSpPr>
            <a:spLocks noGrp="1"/>
          </p:cNvSpPr>
          <p:nvPr>
            <p:ph sz="half" idx="2"/>
          </p:nvPr>
        </p:nvSpPr>
        <p:spPr/>
        <p:txBody>
          <a:bodyPr>
            <a:normAutofit/>
          </a:bodyPr>
          <a:lstStyle/>
          <a:p>
            <a:pPr lvl="1"/>
            <a:endParaRPr lang="en-GB" dirty="0"/>
          </a:p>
          <a:p>
            <a:endParaRPr lang="en-GB" dirty="0"/>
          </a:p>
        </p:txBody>
      </p:sp>
      <p:pic>
        <p:nvPicPr>
          <p:cNvPr id="6" name="Picture 5">
            <a:extLst>
              <a:ext uri="{FF2B5EF4-FFF2-40B4-BE49-F238E27FC236}">
                <a16:creationId xmlns:a16="http://schemas.microsoft.com/office/drawing/2014/main" id="{69857750-B8BD-0045-7D6D-6580B003EFF5}"/>
              </a:ext>
            </a:extLst>
          </p:cNvPr>
          <p:cNvPicPr>
            <a:picLocks noChangeAspect="1"/>
          </p:cNvPicPr>
          <p:nvPr/>
        </p:nvPicPr>
        <p:blipFill>
          <a:blip r:embed="rId3"/>
          <a:stretch>
            <a:fillRect/>
          </a:stretch>
        </p:blipFill>
        <p:spPr>
          <a:xfrm>
            <a:off x="7213543" y="1374731"/>
            <a:ext cx="3769738" cy="4108537"/>
          </a:xfrm>
          <a:prstGeom prst="rect">
            <a:avLst/>
          </a:prstGeom>
        </p:spPr>
      </p:pic>
    </p:spTree>
    <p:extLst>
      <p:ext uri="{BB962C8B-B14F-4D97-AF65-F5344CB8AC3E}">
        <p14:creationId xmlns:p14="http://schemas.microsoft.com/office/powerpoint/2010/main" val="281631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DC94-05DA-B45B-BA16-7DE76B8C760B}"/>
              </a:ext>
            </a:extLst>
          </p:cNvPr>
          <p:cNvSpPr>
            <a:spLocks noGrp="1"/>
          </p:cNvSpPr>
          <p:nvPr>
            <p:ph type="title"/>
          </p:nvPr>
        </p:nvSpPr>
        <p:spPr/>
        <p:txBody>
          <a:bodyPr/>
          <a:lstStyle/>
          <a:p>
            <a:r>
              <a:rPr lang="en-GB" dirty="0"/>
              <a:t>Professional Conduct Rules for RBCAs</a:t>
            </a:r>
          </a:p>
        </p:txBody>
      </p:sp>
      <p:sp>
        <p:nvSpPr>
          <p:cNvPr id="4" name="Content Placeholder 3">
            <a:extLst>
              <a:ext uri="{FF2B5EF4-FFF2-40B4-BE49-F238E27FC236}">
                <a16:creationId xmlns:a16="http://schemas.microsoft.com/office/drawing/2014/main" id="{E88D2D9C-13BD-3111-12F1-0B7CEED93206}"/>
              </a:ext>
            </a:extLst>
          </p:cNvPr>
          <p:cNvSpPr>
            <a:spLocks noGrp="1"/>
          </p:cNvSpPr>
          <p:nvPr>
            <p:ph sz="half" idx="2"/>
          </p:nvPr>
        </p:nvSpPr>
        <p:spPr>
          <a:xfrm>
            <a:off x="838200" y="1163361"/>
            <a:ext cx="10515600" cy="5013602"/>
          </a:xfrm>
        </p:spPr>
        <p:txBody>
          <a:bodyPr>
            <a:normAutofit/>
          </a:bodyPr>
          <a:lstStyle/>
          <a:p>
            <a:r>
              <a:rPr lang="en-GB" dirty="0"/>
              <a:t>Professional Standards:</a:t>
            </a:r>
          </a:p>
          <a:p>
            <a:pPr marL="914400" lvl="1" indent="-457200">
              <a:buFont typeface="+mj-lt"/>
              <a:buAutoNum type="arabicPeriod"/>
            </a:pPr>
            <a:r>
              <a:rPr lang="en-GB" dirty="0"/>
              <a:t>Complying with legal, regulatory and professional obligations</a:t>
            </a:r>
          </a:p>
          <a:p>
            <a:pPr marL="914400" lvl="1" indent="-457200">
              <a:buFont typeface="+mj-lt"/>
              <a:buAutoNum type="arabicPeriod"/>
            </a:pPr>
            <a:r>
              <a:rPr lang="en-GB" dirty="0"/>
              <a:t>Business Requirements</a:t>
            </a:r>
          </a:p>
          <a:p>
            <a:pPr marL="914400" lvl="1" indent="-457200">
              <a:buFont typeface="+mj-lt"/>
              <a:buAutoNum type="arabicPeriod"/>
            </a:pPr>
            <a:r>
              <a:rPr lang="en-GB" dirty="0"/>
              <a:t>Professional Competence and CPD</a:t>
            </a:r>
          </a:p>
          <a:p>
            <a:pPr marL="914400" lvl="1" indent="-457200">
              <a:buFont typeface="+mj-lt"/>
              <a:buAutoNum type="arabicPeriod"/>
            </a:pPr>
            <a:r>
              <a:rPr lang="en-GB" dirty="0"/>
              <a:t>Standards of Service</a:t>
            </a:r>
          </a:p>
          <a:p>
            <a:pPr marL="914400" lvl="1" indent="-457200">
              <a:buFont typeface="+mj-lt"/>
              <a:buAutoNum type="arabicPeriod"/>
            </a:pPr>
            <a:r>
              <a:rPr lang="en-GB" dirty="0"/>
              <a:t>Engaging with Clients</a:t>
            </a:r>
          </a:p>
          <a:p>
            <a:pPr marL="457200" lvl="1" indent="0">
              <a:buNone/>
            </a:pPr>
            <a:r>
              <a:rPr lang="en-GB" dirty="0"/>
              <a:t>Annex 1 – Obligation to the Regulatory Authority</a:t>
            </a:r>
          </a:p>
          <a:p>
            <a:pPr marL="457200" lvl="1" indent="0">
              <a:buNone/>
            </a:pPr>
            <a:r>
              <a:rPr lang="en-GB" dirty="0"/>
              <a:t>Annex 2 – Provision of information to applicants of agents</a:t>
            </a:r>
          </a:p>
          <a:p>
            <a:pPr marL="457200" lvl="1" indent="0">
              <a:buNone/>
            </a:pPr>
            <a:r>
              <a:rPr lang="en-GB" dirty="0"/>
              <a:t>Annex 3 – Rules of Registration</a:t>
            </a:r>
          </a:p>
          <a:p>
            <a:pPr marL="457200" lvl="1" indent="0">
              <a:buNone/>
            </a:pPr>
            <a:r>
              <a:rPr lang="en-GB" dirty="0"/>
              <a:t>Annex 4 – Registration conditions</a:t>
            </a:r>
          </a:p>
          <a:p>
            <a:pPr marL="457200" lvl="1" indent="0">
              <a:buNone/>
            </a:pPr>
            <a:r>
              <a:rPr lang="en-GB" dirty="0"/>
              <a:t>Annex 5  - Acting within the scope of registration</a:t>
            </a:r>
          </a:p>
          <a:p>
            <a:endParaRPr lang="en-GB" dirty="0"/>
          </a:p>
        </p:txBody>
      </p:sp>
    </p:spTree>
    <p:extLst>
      <p:ext uri="{BB962C8B-B14F-4D97-AF65-F5344CB8AC3E}">
        <p14:creationId xmlns:p14="http://schemas.microsoft.com/office/powerpoint/2010/main" val="3686344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8587-632E-1718-BCCB-41E1C54E727A}"/>
              </a:ext>
            </a:extLst>
          </p:cNvPr>
          <p:cNvSpPr>
            <a:spLocks noGrp="1"/>
          </p:cNvSpPr>
          <p:nvPr>
            <p:ph type="title"/>
          </p:nvPr>
        </p:nvSpPr>
        <p:spPr/>
        <p:txBody>
          <a:bodyPr>
            <a:noAutofit/>
          </a:bodyPr>
          <a:lstStyle/>
          <a:p>
            <a:r>
              <a:rPr lang="en-GB" sz="3200" dirty="0"/>
              <a:t>Transitional Code of Conduct For Registered Building Inspectors</a:t>
            </a:r>
          </a:p>
        </p:txBody>
      </p:sp>
      <p:sp>
        <p:nvSpPr>
          <p:cNvPr id="3" name="Content Placeholder 2">
            <a:extLst>
              <a:ext uri="{FF2B5EF4-FFF2-40B4-BE49-F238E27FC236}">
                <a16:creationId xmlns:a16="http://schemas.microsoft.com/office/drawing/2014/main" id="{C09933D6-3337-E88A-788D-78F3A7058C9F}"/>
              </a:ext>
            </a:extLst>
          </p:cNvPr>
          <p:cNvSpPr>
            <a:spLocks noGrp="1"/>
          </p:cNvSpPr>
          <p:nvPr>
            <p:ph sz="half" idx="1"/>
          </p:nvPr>
        </p:nvSpPr>
        <p:spPr>
          <a:xfrm>
            <a:off x="838200" y="983974"/>
            <a:ext cx="5181600" cy="5192989"/>
          </a:xfrm>
        </p:spPr>
        <p:txBody>
          <a:bodyPr>
            <a:normAutofit lnSpcReduction="10000"/>
          </a:bodyPr>
          <a:lstStyle/>
          <a:p>
            <a:r>
              <a:rPr lang="en-GB" dirty="0"/>
              <a:t>The principles are just a repeat of the Professional Conduct Rules</a:t>
            </a:r>
          </a:p>
          <a:p>
            <a:r>
              <a:rPr lang="en-GB" dirty="0"/>
              <a:t>The standards</a:t>
            </a:r>
          </a:p>
          <a:p>
            <a:pPr lvl="1"/>
            <a:r>
              <a:rPr lang="en-GB" dirty="0"/>
              <a:t>Complying with legal, regulatory and professional obligations</a:t>
            </a:r>
          </a:p>
          <a:p>
            <a:pPr lvl="1"/>
            <a:r>
              <a:rPr lang="en-GB" dirty="0"/>
              <a:t>Workplace requirements</a:t>
            </a:r>
          </a:p>
          <a:p>
            <a:pPr lvl="1"/>
            <a:r>
              <a:rPr lang="en-GB" dirty="0"/>
              <a:t>Maintaining competence &amp; CPD</a:t>
            </a:r>
          </a:p>
          <a:p>
            <a:pPr lvl="1"/>
            <a:r>
              <a:rPr lang="en-GB" dirty="0"/>
              <a:t>Standards of service</a:t>
            </a:r>
          </a:p>
          <a:p>
            <a:pPr lvl="1"/>
            <a:r>
              <a:rPr lang="en-GB" dirty="0"/>
              <a:t>Engaging with applicants and agents</a:t>
            </a:r>
          </a:p>
          <a:p>
            <a:pPr marL="457200" lvl="1" indent="0">
              <a:buNone/>
            </a:pPr>
            <a:r>
              <a:rPr lang="en-GB" dirty="0"/>
              <a:t>Annex 1 – Obligations to Reg Auth.</a:t>
            </a:r>
          </a:p>
          <a:p>
            <a:pPr marL="457200" lvl="1" indent="0">
              <a:buNone/>
            </a:pPr>
            <a:r>
              <a:rPr lang="en-GB" dirty="0"/>
              <a:t>Annex 2 – Provision of information to applicants and agents</a:t>
            </a:r>
          </a:p>
        </p:txBody>
      </p:sp>
      <p:pic>
        <p:nvPicPr>
          <p:cNvPr id="6" name="Content Placeholder 5">
            <a:extLst>
              <a:ext uri="{FF2B5EF4-FFF2-40B4-BE49-F238E27FC236}">
                <a16:creationId xmlns:a16="http://schemas.microsoft.com/office/drawing/2014/main" id="{182B0944-9334-AF44-3EBD-3F8A4596D000}"/>
              </a:ext>
            </a:extLst>
          </p:cNvPr>
          <p:cNvPicPr>
            <a:picLocks noGrp="1" noChangeAspect="1"/>
          </p:cNvPicPr>
          <p:nvPr>
            <p:ph sz="half" idx="2"/>
          </p:nvPr>
        </p:nvPicPr>
        <p:blipFill>
          <a:blip r:embed="rId3"/>
          <a:stretch>
            <a:fillRect/>
          </a:stretch>
        </p:blipFill>
        <p:spPr>
          <a:xfrm>
            <a:off x="6172200" y="1233611"/>
            <a:ext cx="5181600" cy="4873378"/>
          </a:xfrm>
        </p:spPr>
      </p:pic>
    </p:spTree>
    <p:extLst>
      <p:ext uri="{BB962C8B-B14F-4D97-AF65-F5344CB8AC3E}">
        <p14:creationId xmlns:p14="http://schemas.microsoft.com/office/powerpoint/2010/main" val="41253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CDD3-15E3-91C4-C3C9-08CEE508CAAD}"/>
              </a:ext>
            </a:extLst>
          </p:cNvPr>
          <p:cNvSpPr>
            <a:spLocks noGrp="1"/>
          </p:cNvSpPr>
          <p:nvPr>
            <p:ph type="title"/>
          </p:nvPr>
        </p:nvSpPr>
        <p:spPr/>
        <p:txBody>
          <a:bodyPr>
            <a:normAutofit/>
          </a:bodyPr>
          <a:lstStyle/>
          <a:p>
            <a:r>
              <a:rPr lang="en-GB" dirty="0"/>
              <a:t>Operational Standards Rules</a:t>
            </a:r>
          </a:p>
        </p:txBody>
      </p:sp>
      <p:sp>
        <p:nvSpPr>
          <p:cNvPr id="4" name="Content Placeholder 3">
            <a:extLst>
              <a:ext uri="{FF2B5EF4-FFF2-40B4-BE49-F238E27FC236}">
                <a16:creationId xmlns:a16="http://schemas.microsoft.com/office/drawing/2014/main" id="{5ED32A26-639B-4C8D-9925-D77316BD3EEA}"/>
              </a:ext>
            </a:extLst>
          </p:cNvPr>
          <p:cNvSpPr>
            <a:spLocks noGrp="1"/>
          </p:cNvSpPr>
          <p:nvPr>
            <p:ph sz="half" idx="2"/>
          </p:nvPr>
        </p:nvSpPr>
        <p:spPr/>
        <p:txBody>
          <a:bodyPr>
            <a:normAutofit fontScale="92500" lnSpcReduction="10000"/>
          </a:bodyPr>
          <a:lstStyle/>
          <a:p>
            <a:r>
              <a:rPr lang="en-GB" dirty="0"/>
              <a:t>Applicable from 1 April 2024</a:t>
            </a:r>
          </a:p>
          <a:p>
            <a:r>
              <a:rPr lang="en-GB" dirty="0"/>
              <a:t>Replaces the Building Control Performance Standards, which still apply until 31 March 2024</a:t>
            </a:r>
          </a:p>
          <a:p>
            <a:r>
              <a:rPr lang="en-GB" dirty="0"/>
              <a:t>Due for imminent revision to the latest draft</a:t>
            </a:r>
          </a:p>
          <a:p>
            <a:r>
              <a:rPr lang="en-GB" dirty="0"/>
              <a:t>Currently marked as draft</a:t>
            </a:r>
          </a:p>
          <a:p>
            <a:pPr lvl="1"/>
            <a:r>
              <a:rPr lang="en-GB" dirty="0"/>
              <a:t>Systems and Controls</a:t>
            </a:r>
          </a:p>
          <a:p>
            <a:pPr lvl="1"/>
            <a:r>
              <a:rPr lang="en-GB" dirty="0"/>
              <a:t>Persons</a:t>
            </a:r>
          </a:p>
          <a:p>
            <a:pPr lvl="1"/>
            <a:r>
              <a:rPr lang="en-GB" dirty="0"/>
              <a:t>Building Control Functions</a:t>
            </a:r>
          </a:p>
          <a:p>
            <a:pPr lvl="1"/>
            <a:r>
              <a:rPr lang="en-GB" dirty="0"/>
              <a:t>Enforcement and intervention</a:t>
            </a:r>
          </a:p>
          <a:p>
            <a:r>
              <a:rPr lang="en-GB" dirty="0"/>
              <a:t>Strategic document</a:t>
            </a:r>
          </a:p>
          <a:p>
            <a:r>
              <a:rPr lang="en-GB" dirty="0"/>
              <a:t>KPI information</a:t>
            </a:r>
          </a:p>
          <a:p>
            <a:endParaRPr lang="en-GB" dirty="0"/>
          </a:p>
        </p:txBody>
      </p:sp>
      <p:pic>
        <p:nvPicPr>
          <p:cNvPr id="5" name="Content Placeholder 5">
            <a:extLst>
              <a:ext uri="{FF2B5EF4-FFF2-40B4-BE49-F238E27FC236}">
                <a16:creationId xmlns:a16="http://schemas.microsoft.com/office/drawing/2014/main" id="{C7945204-C2DA-58FF-B496-BAAB7A2719E8}"/>
              </a:ext>
            </a:extLst>
          </p:cNvPr>
          <p:cNvPicPr>
            <a:picLocks noGrp="1" noChangeAspect="1"/>
          </p:cNvPicPr>
          <p:nvPr>
            <p:ph sz="half" idx="1"/>
          </p:nvPr>
        </p:nvPicPr>
        <p:blipFill>
          <a:blip r:embed="rId2"/>
          <a:stretch>
            <a:fillRect/>
          </a:stretch>
        </p:blipFill>
        <p:spPr>
          <a:xfrm>
            <a:off x="922337" y="1163638"/>
            <a:ext cx="5013325" cy="5013325"/>
          </a:xfrm>
        </p:spPr>
      </p:pic>
    </p:spTree>
    <p:extLst>
      <p:ext uri="{BB962C8B-B14F-4D97-AF65-F5344CB8AC3E}">
        <p14:creationId xmlns:p14="http://schemas.microsoft.com/office/powerpoint/2010/main" val="1386992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FD7B-C325-4C88-4691-CD207F1C6826}"/>
              </a:ext>
            </a:extLst>
          </p:cNvPr>
          <p:cNvSpPr>
            <a:spLocks noGrp="1"/>
          </p:cNvSpPr>
          <p:nvPr>
            <p:ph type="title"/>
          </p:nvPr>
        </p:nvSpPr>
        <p:spPr>
          <a:xfrm>
            <a:off x="838200" y="0"/>
            <a:ext cx="10515600" cy="834888"/>
          </a:xfrm>
        </p:spPr>
        <p:txBody>
          <a:bodyPr>
            <a:normAutofit fontScale="90000"/>
          </a:bodyPr>
          <a:lstStyle/>
          <a:p>
            <a:r>
              <a:rPr lang="en-GB" dirty="0"/>
              <a:t>Competence is primarily about us doing our job </a:t>
            </a:r>
          </a:p>
        </p:txBody>
      </p:sp>
      <p:graphicFrame>
        <p:nvGraphicFramePr>
          <p:cNvPr id="10" name="Content Placeholder 9">
            <a:extLst>
              <a:ext uri="{FF2B5EF4-FFF2-40B4-BE49-F238E27FC236}">
                <a16:creationId xmlns:a16="http://schemas.microsoft.com/office/drawing/2014/main" id="{EE01D575-6D03-3F94-945F-43859D5E4A62}"/>
              </a:ext>
            </a:extLst>
          </p:cNvPr>
          <p:cNvGraphicFramePr>
            <a:graphicFrameLocks noGrp="1"/>
          </p:cNvGraphicFramePr>
          <p:nvPr>
            <p:ph idx="1"/>
            <p:extLst>
              <p:ext uri="{D42A27DB-BD31-4B8C-83A1-F6EECF244321}">
                <p14:modId xmlns:p14="http://schemas.microsoft.com/office/powerpoint/2010/main" val="2983422388"/>
              </p:ext>
            </p:extLst>
          </p:nvPr>
        </p:nvGraphicFramePr>
        <p:xfrm>
          <a:off x="-137785" y="709628"/>
          <a:ext cx="12463396" cy="5540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838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9C00-40E5-2877-906E-91A01A8C1221}"/>
              </a:ext>
            </a:extLst>
          </p:cNvPr>
          <p:cNvSpPr>
            <a:spLocks noGrp="1"/>
          </p:cNvSpPr>
          <p:nvPr>
            <p:ph type="title"/>
          </p:nvPr>
        </p:nvSpPr>
        <p:spPr/>
        <p:txBody>
          <a:bodyPr/>
          <a:lstStyle/>
          <a:p>
            <a:r>
              <a:rPr lang="en-GB" sz="4000" dirty="0"/>
              <a:t>Class 3 Competence – the BSR and non-standard</a:t>
            </a:r>
          </a:p>
        </p:txBody>
      </p:sp>
      <p:sp>
        <p:nvSpPr>
          <p:cNvPr id="3" name="Content Placeholder 2">
            <a:extLst>
              <a:ext uri="{FF2B5EF4-FFF2-40B4-BE49-F238E27FC236}">
                <a16:creationId xmlns:a16="http://schemas.microsoft.com/office/drawing/2014/main" id="{873022BA-32AF-52A7-AB3E-2F867616E603}"/>
              </a:ext>
            </a:extLst>
          </p:cNvPr>
          <p:cNvSpPr>
            <a:spLocks noGrp="1"/>
          </p:cNvSpPr>
          <p:nvPr>
            <p:ph idx="1"/>
          </p:nvPr>
        </p:nvSpPr>
        <p:spPr>
          <a:xfrm>
            <a:off x="838200" y="1003853"/>
            <a:ext cx="10515600" cy="1917147"/>
          </a:xfrm>
        </p:spPr>
        <p:txBody>
          <a:bodyPr>
            <a:normAutofit lnSpcReduction="10000"/>
          </a:bodyPr>
          <a:lstStyle/>
          <a:p>
            <a:pPr marL="285750" indent="-285750">
              <a:buFont typeface="Arial" panose="020B0604020202020204" pitchFamily="34" charset="0"/>
              <a:buChar char="•"/>
            </a:pPr>
            <a:r>
              <a:rPr lang="en-GB" sz="3600" dirty="0"/>
              <a:t>Be familiar with:</a:t>
            </a:r>
          </a:p>
          <a:p>
            <a:pPr marL="742950" lvl="1" indent="-285750">
              <a:buFont typeface="Arial" panose="020B0604020202020204" pitchFamily="34" charset="0"/>
              <a:buChar char="•"/>
            </a:pPr>
            <a:r>
              <a:rPr lang="en-GB" sz="2800" dirty="0"/>
              <a:t>How to deal with complex projects</a:t>
            </a:r>
          </a:p>
          <a:p>
            <a:pPr marL="742950" lvl="1" indent="-285750">
              <a:buFont typeface="Arial" panose="020B0604020202020204" pitchFamily="34" charset="0"/>
              <a:buChar char="•"/>
            </a:pPr>
            <a:r>
              <a:rPr lang="en-GB" sz="2800" dirty="0"/>
              <a:t>The BSR application approach – MDT inductions</a:t>
            </a:r>
          </a:p>
          <a:p>
            <a:pPr marL="742950" lvl="1" indent="-285750">
              <a:buFont typeface="Arial" panose="020B0604020202020204" pitchFamily="34" charset="0"/>
              <a:buChar char="•"/>
            </a:pPr>
            <a:r>
              <a:rPr lang="en-GB" sz="2800" dirty="0"/>
              <a:t>Principle-based approach to non-standard construction</a:t>
            </a:r>
          </a:p>
          <a:p>
            <a:endParaRPr lang="en-GB" dirty="0"/>
          </a:p>
        </p:txBody>
      </p:sp>
      <p:graphicFrame>
        <p:nvGraphicFramePr>
          <p:cNvPr id="4" name="Content Placeholder 3">
            <a:extLst>
              <a:ext uri="{FF2B5EF4-FFF2-40B4-BE49-F238E27FC236}">
                <a16:creationId xmlns:a16="http://schemas.microsoft.com/office/drawing/2014/main" id="{C835CBBF-491D-7024-AF19-5A9677171C54}"/>
              </a:ext>
            </a:extLst>
          </p:cNvPr>
          <p:cNvGraphicFramePr>
            <a:graphicFrameLocks/>
          </p:cNvGraphicFramePr>
          <p:nvPr>
            <p:extLst>
              <p:ext uri="{D42A27DB-BD31-4B8C-83A1-F6EECF244321}">
                <p14:modId xmlns:p14="http://schemas.microsoft.com/office/powerpoint/2010/main" val="1599386885"/>
              </p:ext>
            </p:extLst>
          </p:nvPr>
        </p:nvGraphicFramePr>
        <p:xfrm>
          <a:off x="0" y="3176337"/>
          <a:ext cx="12192000" cy="3537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7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9C8D-22E2-9F67-A148-3EDC7302D06F}"/>
              </a:ext>
            </a:extLst>
          </p:cNvPr>
          <p:cNvSpPr>
            <a:spLocks noGrp="1"/>
          </p:cNvSpPr>
          <p:nvPr>
            <p:ph type="title"/>
          </p:nvPr>
        </p:nvSpPr>
        <p:spPr/>
        <p:txBody>
          <a:bodyPr/>
          <a:lstStyle/>
          <a:p>
            <a:r>
              <a:rPr lang="en-GB" dirty="0"/>
              <a:t>Class 4 – Technical Managers</a:t>
            </a:r>
          </a:p>
        </p:txBody>
      </p:sp>
      <p:sp>
        <p:nvSpPr>
          <p:cNvPr id="3" name="Content Placeholder 2">
            <a:extLst>
              <a:ext uri="{FF2B5EF4-FFF2-40B4-BE49-F238E27FC236}">
                <a16:creationId xmlns:a16="http://schemas.microsoft.com/office/drawing/2014/main" id="{A056B9DC-9A21-F645-2764-C1F05C2CBDFE}"/>
              </a:ext>
            </a:extLst>
          </p:cNvPr>
          <p:cNvSpPr>
            <a:spLocks noGrp="1"/>
          </p:cNvSpPr>
          <p:nvPr>
            <p:ph idx="1"/>
          </p:nvPr>
        </p:nvSpPr>
        <p:spPr>
          <a:xfrm>
            <a:off x="838200" y="1003852"/>
            <a:ext cx="10515600" cy="5173111"/>
          </a:xfrm>
        </p:spPr>
        <p:txBody>
          <a:bodyPr>
            <a:normAutofit fontScale="92500"/>
          </a:bodyPr>
          <a:lstStyle/>
          <a:p>
            <a:r>
              <a:rPr lang="en-GB" dirty="0"/>
              <a:t>Ensuring the company meets its legal, regulatory and professional obligations</a:t>
            </a:r>
          </a:p>
          <a:p>
            <a:endParaRPr lang="en-GB" dirty="0"/>
          </a:p>
          <a:p>
            <a:r>
              <a:rPr lang="en-GB" dirty="0"/>
              <a:t>Resource Planning</a:t>
            </a:r>
          </a:p>
          <a:p>
            <a:endParaRPr lang="en-GB" dirty="0"/>
          </a:p>
          <a:p>
            <a:r>
              <a:rPr lang="en-GB" dirty="0"/>
              <a:t>Ensuring competence and adequate supervision/control of the workforce </a:t>
            </a:r>
          </a:p>
          <a:p>
            <a:endParaRPr lang="en-GB" dirty="0"/>
          </a:p>
          <a:p>
            <a:r>
              <a:rPr lang="en-GB" dirty="0"/>
              <a:t>A compliance-managed approach – standard of service</a:t>
            </a:r>
          </a:p>
          <a:p>
            <a:endParaRPr lang="en-GB" dirty="0"/>
          </a:p>
          <a:p>
            <a:r>
              <a:rPr lang="en-GB" dirty="0"/>
              <a:t>An enforcement-led approach – the aim is always to bring the job to a conclusion on time, having taken the appropriate actions</a:t>
            </a:r>
          </a:p>
          <a:p>
            <a:endParaRPr lang="en-GB" dirty="0"/>
          </a:p>
        </p:txBody>
      </p:sp>
    </p:spTree>
    <p:extLst>
      <p:ext uri="{BB962C8B-B14F-4D97-AF65-F5344CB8AC3E}">
        <p14:creationId xmlns:p14="http://schemas.microsoft.com/office/powerpoint/2010/main" val="525106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34E7C-09E9-F8BE-5E78-235052B4038A}"/>
              </a:ext>
            </a:extLst>
          </p:cNvPr>
          <p:cNvSpPr>
            <a:spLocks noGrp="1"/>
          </p:cNvSpPr>
          <p:nvPr>
            <p:ph type="title"/>
          </p:nvPr>
        </p:nvSpPr>
        <p:spPr/>
        <p:txBody>
          <a:bodyPr/>
          <a:lstStyle/>
          <a:p>
            <a:r>
              <a:rPr lang="en-GB" dirty="0"/>
              <a:t>Summary</a:t>
            </a:r>
          </a:p>
        </p:txBody>
      </p:sp>
      <p:sp>
        <p:nvSpPr>
          <p:cNvPr id="4" name="Content Placeholder 3">
            <a:extLst>
              <a:ext uri="{FF2B5EF4-FFF2-40B4-BE49-F238E27FC236}">
                <a16:creationId xmlns:a16="http://schemas.microsoft.com/office/drawing/2014/main" id="{19B56CFB-A6B9-408A-C1F5-9743B442FA67}"/>
              </a:ext>
            </a:extLst>
          </p:cNvPr>
          <p:cNvSpPr>
            <a:spLocks noGrp="1"/>
          </p:cNvSpPr>
          <p:nvPr>
            <p:ph sz="half" idx="1"/>
          </p:nvPr>
        </p:nvSpPr>
        <p:spPr/>
        <p:txBody>
          <a:bodyPr>
            <a:normAutofit fontScale="92500" lnSpcReduction="10000"/>
          </a:bodyPr>
          <a:lstStyle/>
          <a:p>
            <a:r>
              <a:rPr lang="en-GB" dirty="0"/>
              <a:t>Read:</a:t>
            </a:r>
          </a:p>
          <a:p>
            <a:pPr lvl="1"/>
            <a:r>
              <a:rPr lang="en-GB" sz="2600" dirty="0"/>
              <a:t>Codes of professional conduct and code of conduct</a:t>
            </a:r>
          </a:p>
          <a:p>
            <a:pPr lvl="1"/>
            <a:endParaRPr lang="en-GB" dirty="0"/>
          </a:p>
          <a:p>
            <a:r>
              <a:rPr lang="en-GB" dirty="0"/>
              <a:t>Read:</a:t>
            </a:r>
          </a:p>
          <a:p>
            <a:pPr lvl="1"/>
            <a:r>
              <a:rPr lang="en-GB" sz="2600" dirty="0"/>
              <a:t>The Building Control Performance Standards policy </a:t>
            </a:r>
          </a:p>
          <a:p>
            <a:pPr lvl="1"/>
            <a:r>
              <a:rPr lang="en-GB" sz="2600" dirty="0"/>
              <a:t>The Operational Standards Rules policy, when released</a:t>
            </a:r>
          </a:p>
          <a:p>
            <a:pPr lvl="1"/>
            <a:endParaRPr lang="en-GB" dirty="0"/>
          </a:p>
          <a:p>
            <a:r>
              <a:rPr lang="en-GB" dirty="0"/>
              <a:t>Ensure you know your legal function</a:t>
            </a:r>
          </a:p>
          <a:p>
            <a:endParaRPr lang="en-GB" dirty="0"/>
          </a:p>
        </p:txBody>
      </p:sp>
      <p:sp>
        <p:nvSpPr>
          <p:cNvPr id="5" name="Content Placeholder 4">
            <a:extLst>
              <a:ext uri="{FF2B5EF4-FFF2-40B4-BE49-F238E27FC236}">
                <a16:creationId xmlns:a16="http://schemas.microsoft.com/office/drawing/2014/main" id="{F2BEED46-BBE2-E63C-C06F-519E193A439D}"/>
              </a:ext>
            </a:extLst>
          </p:cNvPr>
          <p:cNvSpPr>
            <a:spLocks noGrp="1"/>
          </p:cNvSpPr>
          <p:nvPr>
            <p:ph sz="half" idx="2"/>
          </p:nvPr>
        </p:nvSpPr>
        <p:spPr/>
        <p:txBody>
          <a:bodyPr>
            <a:normAutofit fontScale="92500" lnSpcReduction="10000"/>
          </a:bodyPr>
          <a:lstStyle/>
          <a:p>
            <a:r>
              <a:rPr lang="en-GB" dirty="0"/>
              <a:t>Ensure you know what information and declarations need to be in place before you give a final certificate</a:t>
            </a:r>
          </a:p>
          <a:p>
            <a:endParaRPr lang="en-GB" dirty="0"/>
          </a:p>
          <a:p>
            <a:r>
              <a:rPr lang="en-GB" dirty="0"/>
              <a:t>This will protect you and the company</a:t>
            </a:r>
          </a:p>
          <a:p>
            <a:endParaRPr lang="en-GB" dirty="0"/>
          </a:p>
          <a:p>
            <a:r>
              <a:rPr lang="en-GB" b="1" dirty="0"/>
              <a:t>DO NOT </a:t>
            </a:r>
            <a:r>
              <a:rPr lang="en-GB" dirty="0"/>
              <a:t>work outside your scope without:</a:t>
            </a:r>
          </a:p>
          <a:p>
            <a:pPr lvl="1"/>
            <a:r>
              <a:rPr lang="en-GB" dirty="0"/>
              <a:t>Being briefed by a person of suitable class</a:t>
            </a:r>
          </a:p>
          <a:p>
            <a:pPr lvl="1"/>
            <a:r>
              <a:rPr lang="en-GB" dirty="0"/>
              <a:t>Getting your work checked</a:t>
            </a:r>
          </a:p>
          <a:p>
            <a:endParaRPr lang="en-GB" dirty="0"/>
          </a:p>
        </p:txBody>
      </p:sp>
    </p:spTree>
    <p:extLst>
      <p:ext uri="{BB962C8B-B14F-4D97-AF65-F5344CB8AC3E}">
        <p14:creationId xmlns:p14="http://schemas.microsoft.com/office/powerpoint/2010/main" val="422711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5980-46BF-DD78-5688-55AB497CC704}"/>
              </a:ext>
            </a:extLst>
          </p:cNvPr>
          <p:cNvSpPr>
            <a:spLocks noGrp="1"/>
          </p:cNvSpPr>
          <p:nvPr>
            <p:ph type="ctrTitle"/>
          </p:nvPr>
        </p:nvSpPr>
        <p:spPr/>
        <p:txBody>
          <a:bodyPr/>
          <a:lstStyle/>
          <a:p>
            <a:r>
              <a:rPr lang="en-GB" dirty="0"/>
              <a:t>Thanks for listening</a:t>
            </a:r>
          </a:p>
        </p:txBody>
      </p:sp>
      <p:sp>
        <p:nvSpPr>
          <p:cNvPr id="3" name="Subtitle 2">
            <a:extLst>
              <a:ext uri="{FF2B5EF4-FFF2-40B4-BE49-F238E27FC236}">
                <a16:creationId xmlns:a16="http://schemas.microsoft.com/office/drawing/2014/main" id="{96B2EEE3-01CF-873C-526A-42C28DF363C3}"/>
              </a:ext>
            </a:extLst>
          </p:cNvPr>
          <p:cNvSpPr>
            <a:spLocks noGrp="1"/>
          </p:cNvSpPr>
          <p:nvPr>
            <p:ph type="subTitle" idx="1"/>
          </p:nvPr>
        </p:nvSpPr>
        <p:spPr/>
        <p:txBody>
          <a:bodyPr/>
          <a:lstStyle/>
          <a:p>
            <a:r>
              <a:rPr lang="en-GB" dirty="0"/>
              <a:t>Any questions?</a:t>
            </a:r>
          </a:p>
        </p:txBody>
      </p:sp>
    </p:spTree>
    <p:extLst>
      <p:ext uri="{BB962C8B-B14F-4D97-AF65-F5344CB8AC3E}">
        <p14:creationId xmlns:p14="http://schemas.microsoft.com/office/powerpoint/2010/main" val="116086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0838-342D-5FDA-A6FD-7C2744898538}"/>
              </a:ext>
            </a:extLst>
          </p:cNvPr>
          <p:cNvSpPr>
            <a:spLocks noGrp="1"/>
          </p:cNvSpPr>
          <p:nvPr>
            <p:ph type="title"/>
          </p:nvPr>
        </p:nvSpPr>
        <p:spPr/>
        <p:txBody>
          <a:bodyPr/>
          <a:lstStyle/>
          <a:p>
            <a:r>
              <a:rPr lang="en-GB" dirty="0"/>
              <a:t>In today’s session:</a:t>
            </a:r>
          </a:p>
        </p:txBody>
      </p:sp>
      <p:sp>
        <p:nvSpPr>
          <p:cNvPr id="3" name="Content Placeholder 2">
            <a:extLst>
              <a:ext uri="{FF2B5EF4-FFF2-40B4-BE49-F238E27FC236}">
                <a16:creationId xmlns:a16="http://schemas.microsoft.com/office/drawing/2014/main" id="{51E15E37-3C8A-BD27-A960-C5FF45127C4B}"/>
              </a:ext>
            </a:extLst>
          </p:cNvPr>
          <p:cNvSpPr>
            <a:spLocks noGrp="1"/>
          </p:cNvSpPr>
          <p:nvPr>
            <p:ph idx="1"/>
          </p:nvPr>
        </p:nvSpPr>
        <p:spPr/>
        <p:txBody>
          <a:bodyPr>
            <a:normAutofit lnSpcReduction="10000"/>
          </a:bodyPr>
          <a:lstStyle/>
          <a:p>
            <a:r>
              <a:rPr lang="en-GB" dirty="0"/>
              <a:t>The BICOF requirements</a:t>
            </a:r>
          </a:p>
          <a:p>
            <a:endParaRPr lang="en-GB" dirty="0"/>
          </a:p>
          <a:p>
            <a:r>
              <a:rPr lang="en-GB" dirty="0"/>
              <a:t>Code of Conduct obligations</a:t>
            </a:r>
          </a:p>
          <a:p>
            <a:pPr marL="0" indent="0">
              <a:buNone/>
            </a:pPr>
            <a:endParaRPr lang="en-GB" dirty="0"/>
          </a:p>
          <a:p>
            <a:r>
              <a:rPr lang="en-GB" dirty="0"/>
              <a:t>Our functional requirements</a:t>
            </a:r>
          </a:p>
          <a:p>
            <a:endParaRPr lang="en-GB" dirty="0"/>
          </a:p>
          <a:p>
            <a:r>
              <a:rPr lang="en-GB" dirty="0"/>
              <a:t>How we perform our activities</a:t>
            </a:r>
          </a:p>
          <a:p>
            <a:pPr lvl="1"/>
            <a:r>
              <a:rPr lang="en-GB" dirty="0"/>
              <a:t>Plan checking</a:t>
            </a:r>
          </a:p>
          <a:p>
            <a:pPr lvl="1"/>
            <a:r>
              <a:rPr lang="en-GB" dirty="0"/>
              <a:t>Inspections</a:t>
            </a:r>
          </a:p>
          <a:p>
            <a:pPr lvl="1"/>
            <a:r>
              <a:rPr lang="en-GB" dirty="0"/>
              <a:t>When things go wrong</a:t>
            </a:r>
          </a:p>
          <a:p>
            <a:endParaRPr lang="en-GB" dirty="0"/>
          </a:p>
        </p:txBody>
      </p:sp>
    </p:spTree>
    <p:extLst>
      <p:ext uri="{BB962C8B-B14F-4D97-AF65-F5344CB8AC3E}">
        <p14:creationId xmlns:p14="http://schemas.microsoft.com/office/powerpoint/2010/main" val="149435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63E7-8867-F29B-479D-769F9B6948C2}"/>
              </a:ext>
            </a:extLst>
          </p:cNvPr>
          <p:cNvSpPr>
            <a:spLocks noGrp="1"/>
          </p:cNvSpPr>
          <p:nvPr>
            <p:ph type="title"/>
          </p:nvPr>
        </p:nvSpPr>
        <p:spPr/>
        <p:txBody>
          <a:bodyPr/>
          <a:lstStyle/>
          <a:p>
            <a:r>
              <a:rPr lang="en-GB" dirty="0"/>
              <a:t>BICOF General Requirements</a:t>
            </a:r>
          </a:p>
        </p:txBody>
      </p:sp>
      <p:graphicFrame>
        <p:nvGraphicFramePr>
          <p:cNvPr id="4" name="Content Placeholder 2">
            <a:extLst>
              <a:ext uri="{FF2B5EF4-FFF2-40B4-BE49-F238E27FC236}">
                <a16:creationId xmlns:a16="http://schemas.microsoft.com/office/drawing/2014/main" id="{823D090A-5B53-34B5-DAD2-96B5D1144012}"/>
              </a:ext>
            </a:extLst>
          </p:cNvPr>
          <p:cNvGraphicFramePr>
            <a:graphicFrameLocks noGrp="1"/>
          </p:cNvGraphicFramePr>
          <p:nvPr>
            <p:ph idx="1"/>
            <p:extLst>
              <p:ext uri="{D42A27DB-BD31-4B8C-83A1-F6EECF244321}">
                <p14:modId xmlns:p14="http://schemas.microsoft.com/office/powerpoint/2010/main" val="675956954"/>
              </p:ext>
            </p:extLst>
          </p:nvPr>
        </p:nvGraphicFramePr>
        <p:xfrm>
          <a:off x="838200" y="1003300"/>
          <a:ext cx="10515600" cy="5173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771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E6AE-8825-4407-F805-F1337F12D22C}"/>
              </a:ext>
            </a:extLst>
          </p:cNvPr>
          <p:cNvSpPr>
            <a:spLocks noGrp="1"/>
          </p:cNvSpPr>
          <p:nvPr>
            <p:ph type="title"/>
          </p:nvPr>
        </p:nvSpPr>
        <p:spPr/>
        <p:txBody>
          <a:bodyPr/>
          <a:lstStyle/>
          <a:p>
            <a:r>
              <a:rPr lang="en-GB" dirty="0"/>
              <a:t>Roles and competence levels</a:t>
            </a:r>
          </a:p>
        </p:txBody>
      </p:sp>
      <p:sp>
        <p:nvSpPr>
          <p:cNvPr id="4" name="Content Placeholder 3">
            <a:extLst>
              <a:ext uri="{FF2B5EF4-FFF2-40B4-BE49-F238E27FC236}">
                <a16:creationId xmlns:a16="http://schemas.microsoft.com/office/drawing/2014/main" id="{7C192C1F-726B-64F8-B61E-74BDD6252B53}"/>
              </a:ext>
            </a:extLst>
          </p:cNvPr>
          <p:cNvSpPr>
            <a:spLocks noGrp="1"/>
          </p:cNvSpPr>
          <p:nvPr>
            <p:ph idx="1"/>
          </p:nvPr>
        </p:nvSpPr>
        <p:spPr/>
        <p:txBody>
          <a:bodyPr/>
          <a:lstStyle/>
          <a:p>
            <a:endParaRPr lang="en-GB" dirty="0"/>
          </a:p>
          <a:p>
            <a:r>
              <a:rPr lang="en-GB" dirty="0"/>
              <a:t>Class 1 Trainee Building Inspector – Competent to level A and B</a:t>
            </a:r>
          </a:p>
          <a:p>
            <a:endParaRPr lang="en-GB" dirty="0"/>
          </a:p>
          <a:p>
            <a:r>
              <a:rPr lang="en-GB" dirty="0"/>
              <a:t>Class 2 Building Inspector –  to level C</a:t>
            </a:r>
          </a:p>
          <a:p>
            <a:endParaRPr lang="en-GB" dirty="0"/>
          </a:p>
          <a:p>
            <a:r>
              <a:rPr lang="en-GB" dirty="0"/>
              <a:t>Class 3 Specialist Building Inspector – to level C</a:t>
            </a:r>
          </a:p>
          <a:p>
            <a:endParaRPr lang="en-GB" dirty="0"/>
          </a:p>
          <a:p>
            <a:r>
              <a:rPr lang="en-GB" dirty="0"/>
              <a:t>Class 4 Technical Manager – to level D</a:t>
            </a:r>
          </a:p>
        </p:txBody>
      </p:sp>
      <p:pic>
        <p:nvPicPr>
          <p:cNvPr id="7" name="Picture 6">
            <a:extLst>
              <a:ext uri="{FF2B5EF4-FFF2-40B4-BE49-F238E27FC236}">
                <a16:creationId xmlns:a16="http://schemas.microsoft.com/office/drawing/2014/main" id="{2969A951-A481-8E10-59BE-F665FBED40B3}"/>
              </a:ext>
            </a:extLst>
          </p:cNvPr>
          <p:cNvPicPr>
            <a:picLocks noChangeAspect="1"/>
          </p:cNvPicPr>
          <p:nvPr/>
        </p:nvPicPr>
        <p:blipFill>
          <a:blip r:embed="rId2"/>
          <a:stretch>
            <a:fillRect/>
          </a:stretch>
        </p:blipFill>
        <p:spPr>
          <a:xfrm>
            <a:off x="8306258" y="2525485"/>
            <a:ext cx="3482971" cy="2615670"/>
          </a:xfrm>
          <a:prstGeom prst="rect">
            <a:avLst/>
          </a:prstGeom>
        </p:spPr>
      </p:pic>
    </p:spTree>
    <p:extLst>
      <p:ext uri="{BB962C8B-B14F-4D97-AF65-F5344CB8AC3E}">
        <p14:creationId xmlns:p14="http://schemas.microsoft.com/office/powerpoint/2010/main" val="53106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5FF8-AD1B-1518-34A6-605E8049F42E}"/>
              </a:ext>
            </a:extLst>
          </p:cNvPr>
          <p:cNvSpPr>
            <a:spLocks noGrp="1"/>
          </p:cNvSpPr>
          <p:nvPr>
            <p:ph type="title"/>
          </p:nvPr>
        </p:nvSpPr>
        <p:spPr/>
        <p:txBody>
          <a:bodyPr/>
          <a:lstStyle/>
          <a:p>
            <a:r>
              <a:rPr lang="en-GB" dirty="0"/>
              <a:t>Legal Background</a:t>
            </a:r>
          </a:p>
        </p:txBody>
      </p:sp>
      <p:sp>
        <p:nvSpPr>
          <p:cNvPr id="3" name="Content Placeholder 2">
            <a:extLst>
              <a:ext uri="{FF2B5EF4-FFF2-40B4-BE49-F238E27FC236}">
                <a16:creationId xmlns:a16="http://schemas.microsoft.com/office/drawing/2014/main" id="{B22A70B4-8D89-F93B-ABF7-2D6500AE9BF3}"/>
              </a:ext>
            </a:extLst>
          </p:cNvPr>
          <p:cNvSpPr>
            <a:spLocks noGrp="1"/>
          </p:cNvSpPr>
          <p:nvPr>
            <p:ph idx="1"/>
          </p:nvPr>
        </p:nvSpPr>
        <p:spPr>
          <a:xfrm>
            <a:off x="838199" y="1003852"/>
            <a:ext cx="10811005" cy="5173111"/>
          </a:xfrm>
        </p:spPr>
        <p:txBody>
          <a:bodyPr>
            <a:normAutofit/>
          </a:bodyPr>
          <a:lstStyle/>
          <a:p>
            <a:r>
              <a:rPr lang="en-GB" sz="2400" dirty="0"/>
              <a:t>The Building Safety Act 2022</a:t>
            </a:r>
          </a:p>
          <a:p>
            <a:r>
              <a:rPr lang="en-GB" sz="2400" dirty="0"/>
              <a:t>The Building Act 1984</a:t>
            </a:r>
          </a:p>
          <a:p>
            <a:r>
              <a:rPr lang="en-GB" sz="2400" dirty="0"/>
              <a:t>The Building Regulations 2010 (as amended)</a:t>
            </a:r>
          </a:p>
          <a:p>
            <a:r>
              <a:rPr lang="en-GB" sz="2400" dirty="0"/>
              <a:t>The Building (Approved Inspector etc.) Regulations 2010 (as amended)</a:t>
            </a:r>
          </a:p>
          <a:p>
            <a:r>
              <a:rPr lang="en-GB" sz="2400" dirty="0"/>
              <a:t>The Building (Restricted Activities and Functions)(England) Regulations 2023</a:t>
            </a:r>
          </a:p>
          <a:p>
            <a:r>
              <a:rPr lang="en-GB" sz="2400" dirty="0"/>
              <a:t>The Building (Higher Risk Buildings Procedures)(England) Regulations 2023</a:t>
            </a:r>
          </a:p>
          <a:p>
            <a:r>
              <a:rPr lang="en-GB" sz="2400" dirty="0"/>
              <a:t>Regulatory Reform (Fire Safety) Order 2005</a:t>
            </a:r>
          </a:p>
          <a:p>
            <a:r>
              <a:rPr lang="en-GB" sz="2400" dirty="0"/>
              <a:t>The Fire Safety Act 2021</a:t>
            </a:r>
          </a:p>
          <a:p>
            <a:r>
              <a:rPr lang="en-GB" sz="2400" dirty="0"/>
              <a:t>The Fire Safety England Regulations 2022</a:t>
            </a:r>
          </a:p>
          <a:p>
            <a:endParaRPr lang="en-GB" dirty="0"/>
          </a:p>
        </p:txBody>
      </p:sp>
    </p:spTree>
    <p:extLst>
      <p:ext uri="{BB962C8B-B14F-4D97-AF65-F5344CB8AC3E}">
        <p14:creationId xmlns:p14="http://schemas.microsoft.com/office/powerpoint/2010/main" val="184792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973B-A2CA-F87D-940A-7B41DF273F21}"/>
              </a:ext>
            </a:extLst>
          </p:cNvPr>
          <p:cNvSpPr>
            <a:spLocks noGrp="1"/>
          </p:cNvSpPr>
          <p:nvPr>
            <p:ph type="title"/>
          </p:nvPr>
        </p:nvSpPr>
        <p:spPr/>
        <p:txBody>
          <a:bodyPr/>
          <a:lstStyle/>
          <a:p>
            <a:r>
              <a:rPr lang="en-GB" dirty="0"/>
              <a:t>Regulatory Framework</a:t>
            </a:r>
          </a:p>
        </p:txBody>
      </p:sp>
      <p:pic>
        <p:nvPicPr>
          <p:cNvPr id="4" name="Content Placeholder 7" descr="Chart, diagram&#10;&#10;This demonstrates the standard regulatory framework by which BSR oversees building control. &#10;&#10;The image shows participants of the new regime in bubbles. These bubbles are linked to the rules that apply to them.&#10;&#10;RBIs are connected to the Code of Conduct and the Building Inspector Competence Framework.&#10;&#10;RBCAs are connected to the professional conduct rules and operational standards rules&#10;&#10;LAs are connected to operational standards rules.  In addition to the new regime oversight, LAs are also accountable under their individual codes of conduct (set out by the Localism Act 2011) and the Nolan Principles.&#10;&#10;BSR is connected to the Regulators Code, overseen by the Department for Levelling Up, Housing and Communities, and accountable to Parliament.">
            <a:extLst>
              <a:ext uri="{FF2B5EF4-FFF2-40B4-BE49-F238E27FC236}">
                <a16:creationId xmlns:a16="http://schemas.microsoft.com/office/drawing/2014/main" id="{13F0C152-586E-67A6-129B-CD59DFD90054}"/>
              </a:ext>
            </a:extLst>
          </p:cNvPr>
          <p:cNvPicPr>
            <a:picLocks noGrp="1" noChangeAspect="1"/>
          </p:cNvPicPr>
          <p:nvPr>
            <p:ph idx="1"/>
          </p:nvPr>
        </p:nvPicPr>
        <p:blipFill>
          <a:blip r:embed="rId2"/>
          <a:stretch>
            <a:fillRect/>
          </a:stretch>
        </p:blipFill>
        <p:spPr>
          <a:xfrm>
            <a:off x="2565400" y="814568"/>
            <a:ext cx="6831225" cy="5370331"/>
          </a:xfrm>
        </p:spPr>
      </p:pic>
    </p:spTree>
    <p:extLst>
      <p:ext uri="{BB962C8B-B14F-4D97-AF65-F5344CB8AC3E}">
        <p14:creationId xmlns:p14="http://schemas.microsoft.com/office/powerpoint/2010/main" val="347569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8B1261-B095-1484-1917-CDBF41B982A9}"/>
              </a:ext>
            </a:extLst>
          </p:cNvPr>
          <p:cNvSpPr>
            <a:spLocks noGrp="1"/>
          </p:cNvSpPr>
          <p:nvPr>
            <p:ph type="title"/>
          </p:nvPr>
        </p:nvSpPr>
        <p:spPr/>
        <p:txBody>
          <a:bodyPr>
            <a:normAutofit fontScale="90000"/>
          </a:bodyPr>
          <a:lstStyle/>
          <a:p>
            <a:r>
              <a:rPr lang="en-GB" sz="3600" b="0" i="0" dirty="0">
                <a:solidFill>
                  <a:srgbClr val="000000"/>
                </a:solidFill>
                <a:effectLst/>
                <a:latin typeface="arial" panose="020B0604020202020204" pitchFamily="34" charset="0"/>
              </a:rPr>
              <a:t>The Building (Restricted Activities and Functions) (England) Regulations 2023</a:t>
            </a:r>
            <a:endParaRPr lang="en-GB" sz="3600" dirty="0"/>
          </a:p>
        </p:txBody>
      </p:sp>
      <p:sp>
        <p:nvSpPr>
          <p:cNvPr id="6" name="Content Placeholder 5">
            <a:extLst>
              <a:ext uri="{FF2B5EF4-FFF2-40B4-BE49-F238E27FC236}">
                <a16:creationId xmlns:a16="http://schemas.microsoft.com/office/drawing/2014/main" id="{CB7E9DEC-DD94-733C-83B3-660B6518B5EE}"/>
              </a:ext>
            </a:extLst>
          </p:cNvPr>
          <p:cNvSpPr>
            <a:spLocks noGrp="1"/>
          </p:cNvSpPr>
          <p:nvPr>
            <p:ph sz="half" idx="1"/>
          </p:nvPr>
        </p:nvSpPr>
        <p:spPr/>
        <p:txBody>
          <a:bodyPr/>
          <a:lstStyle/>
          <a:p>
            <a:r>
              <a:rPr lang="en-GB" dirty="0"/>
              <a:t>Restricted activities –</a:t>
            </a:r>
          </a:p>
          <a:p>
            <a:pPr lvl="1"/>
            <a:r>
              <a:rPr lang="en-GB" dirty="0"/>
              <a:t>Checking plans</a:t>
            </a:r>
          </a:p>
          <a:p>
            <a:pPr lvl="1"/>
            <a:r>
              <a:rPr lang="en-GB" dirty="0"/>
              <a:t>Inspecting work</a:t>
            </a:r>
          </a:p>
          <a:p>
            <a:r>
              <a:rPr lang="en-GB" dirty="0"/>
              <a:t>Restricted functions – </a:t>
            </a:r>
          </a:p>
          <a:p>
            <a:pPr lvl="1"/>
            <a:r>
              <a:rPr lang="en-GB" dirty="0"/>
              <a:t>For LAs – undertaking certificated functions</a:t>
            </a:r>
          </a:p>
          <a:p>
            <a:pPr lvl="1"/>
            <a:r>
              <a:rPr lang="en-GB" dirty="0"/>
              <a:t>For BSR – Same</a:t>
            </a:r>
          </a:p>
          <a:p>
            <a:pPr lvl="1"/>
            <a:r>
              <a:rPr lang="en-GB" dirty="0"/>
              <a:t>For RBCAs – Giving notices and certificates etc.</a:t>
            </a:r>
          </a:p>
          <a:p>
            <a:r>
              <a:rPr lang="en-GB" dirty="0"/>
              <a:t>Offence to work outside of scope of registrations, so don’t.</a:t>
            </a:r>
          </a:p>
        </p:txBody>
      </p:sp>
      <p:pic>
        <p:nvPicPr>
          <p:cNvPr id="9" name="Content Placeholder 8">
            <a:extLst>
              <a:ext uri="{FF2B5EF4-FFF2-40B4-BE49-F238E27FC236}">
                <a16:creationId xmlns:a16="http://schemas.microsoft.com/office/drawing/2014/main" id="{22654F65-B18B-9FBC-1E59-940D01AD76A3}"/>
              </a:ext>
            </a:extLst>
          </p:cNvPr>
          <p:cNvPicPr>
            <a:picLocks noGrp="1" noChangeAspect="1"/>
          </p:cNvPicPr>
          <p:nvPr>
            <p:ph sz="half" idx="2"/>
          </p:nvPr>
        </p:nvPicPr>
        <p:blipFill>
          <a:blip r:embed="rId3"/>
          <a:stretch>
            <a:fillRect/>
          </a:stretch>
        </p:blipFill>
        <p:spPr>
          <a:xfrm>
            <a:off x="6334000" y="993618"/>
            <a:ext cx="4858000" cy="5013602"/>
          </a:xfrm>
        </p:spPr>
      </p:pic>
    </p:spTree>
    <p:extLst>
      <p:ext uri="{BB962C8B-B14F-4D97-AF65-F5344CB8AC3E}">
        <p14:creationId xmlns:p14="http://schemas.microsoft.com/office/powerpoint/2010/main" val="423807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0B96-6C86-428C-2199-C22D170D50BB}"/>
              </a:ext>
            </a:extLst>
          </p:cNvPr>
          <p:cNvSpPr>
            <a:spLocks noGrp="1"/>
          </p:cNvSpPr>
          <p:nvPr>
            <p:ph type="title"/>
          </p:nvPr>
        </p:nvSpPr>
        <p:spPr/>
        <p:txBody>
          <a:bodyPr/>
          <a:lstStyle/>
          <a:p>
            <a:r>
              <a:rPr lang="en-GB" dirty="0"/>
              <a:t>Function of an Approved Inspector</a:t>
            </a:r>
          </a:p>
        </p:txBody>
      </p:sp>
      <p:sp>
        <p:nvSpPr>
          <p:cNvPr id="3" name="Content Placeholder 2">
            <a:extLst>
              <a:ext uri="{FF2B5EF4-FFF2-40B4-BE49-F238E27FC236}">
                <a16:creationId xmlns:a16="http://schemas.microsoft.com/office/drawing/2014/main" id="{ADEAF99E-E62B-F118-583A-F5F8CFF44AED}"/>
              </a:ext>
            </a:extLst>
          </p:cNvPr>
          <p:cNvSpPr>
            <a:spLocks noGrp="1"/>
          </p:cNvSpPr>
          <p:nvPr>
            <p:ph idx="1"/>
          </p:nvPr>
        </p:nvSpPr>
        <p:spPr>
          <a:xfrm>
            <a:off x="838200" y="1003852"/>
            <a:ext cx="10515600" cy="5173111"/>
          </a:xfrm>
        </p:spPr>
        <p:txBody>
          <a:bodyPr/>
          <a:lstStyle/>
          <a:p>
            <a:r>
              <a:rPr lang="en-GB" dirty="0"/>
              <a:t>It will likely be the same for a Registered Building Control Approver</a:t>
            </a:r>
          </a:p>
          <a:p>
            <a:endParaRPr lang="en-GB" dirty="0"/>
          </a:p>
          <a:p>
            <a:r>
              <a:rPr lang="en-GB" dirty="0"/>
              <a:t>Given in Regulation 8 of the AI Regulations:</a:t>
            </a:r>
          </a:p>
          <a:p>
            <a:pPr marL="0" indent="0">
              <a:buNone/>
            </a:pPr>
            <a:r>
              <a:rPr lang="en-GB" dirty="0"/>
              <a:t>	</a:t>
            </a:r>
            <a:r>
              <a:rPr lang="en-GB" i="1" dirty="0"/>
              <a:t>To take such steps as are reasonable within the limits of 	professional skill and care to check compliance with the relevant 	building regulations.</a:t>
            </a:r>
          </a:p>
          <a:p>
            <a:pPr marL="0" indent="0">
              <a:buNone/>
            </a:pPr>
            <a:endParaRPr lang="en-GB" i="1" dirty="0"/>
          </a:p>
          <a:p>
            <a:r>
              <a:rPr lang="en-GB" i="1" dirty="0"/>
              <a:t>So, what is relevant?</a:t>
            </a:r>
            <a:endParaRPr lang="en-GB" dirty="0"/>
          </a:p>
        </p:txBody>
      </p:sp>
    </p:spTree>
    <p:extLst>
      <p:ext uri="{BB962C8B-B14F-4D97-AF65-F5344CB8AC3E}">
        <p14:creationId xmlns:p14="http://schemas.microsoft.com/office/powerpoint/2010/main" val="260869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7D12-D1B0-4E06-6883-E8F7400525C6}"/>
              </a:ext>
            </a:extLst>
          </p:cNvPr>
          <p:cNvSpPr>
            <a:spLocks noGrp="1"/>
          </p:cNvSpPr>
          <p:nvPr>
            <p:ph type="title"/>
          </p:nvPr>
        </p:nvSpPr>
        <p:spPr/>
        <p:txBody>
          <a:bodyPr/>
          <a:lstStyle/>
          <a:p>
            <a:r>
              <a:rPr lang="en-GB" dirty="0"/>
              <a:t>Essentially our role is split into four parts:</a:t>
            </a:r>
          </a:p>
        </p:txBody>
      </p:sp>
      <p:sp>
        <p:nvSpPr>
          <p:cNvPr id="3" name="Content Placeholder 2">
            <a:extLst>
              <a:ext uri="{FF2B5EF4-FFF2-40B4-BE49-F238E27FC236}">
                <a16:creationId xmlns:a16="http://schemas.microsoft.com/office/drawing/2014/main" id="{B3787D1A-0C6D-9C45-FDC9-B85D1A0426AD}"/>
              </a:ext>
            </a:extLst>
          </p:cNvPr>
          <p:cNvSpPr>
            <a:spLocks noGrp="1"/>
          </p:cNvSpPr>
          <p:nvPr>
            <p:ph idx="1"/>
          </p:nvPr>
        </p:nvSpPr>
        <p:spPr/>
        <p:txBody>
          <a:bodyPr/>
          <a:lstStyle/>
          <a:p>
            <a:pPr marL="514350" indent="-514350">
              <a:buFont typeface="+mj-lt"/>
              <a:buAutoNum type="arabicPeriod"/>
            </a:pPr>
            <a:r>
              <a:rPr lang="en-GB" dirty="0"/>
              <a:t>Check technical compliance:</a:t>
            </a:r>
          </a:p>
          <a:p>
            <a:pPr lvl="1"/>
            <a:r>
              <a:rPr lang="en-GB" dirty="0"/>
              <a:t>Does the work meet the requirements for building work?</a:t>
            </a:r>
          </a:p>
          <a:p>
            <a:pPr lvl="1"/>
            <a:r>
              <a:rPr lang="en-GB" dirty="0"/>
              <a:t>Evidence provided by  pre-construction information, plan checks, site inspections, consultations, declarations</a:t>
            </a:r>
          </a:p>
          <a:p>
            <a:pPr marL="514350" indent="-514350">
              <a:buFont typeface="+mj-lt"/>
              <a:buAutoNum type="arabicPeriod"/>
            </a:pPr>
            <a:r>
              <a:rPr lang="en-GB" dirty="0"/>
              <a:t>Commissioning &amp; post-construction stage information:</a:t>
            </a:r>
          </a:p>
          <a:p>
            <a:pPr lvl="1"/>
            <a:r>
              <a:rPr lang="en-GB" dirty="0"/>
              <a:t>Emission rates, water efficiency, competent person declarations, EPCs, Acoustics testing, airflow tests, pressure tests etc.</a:t>
            </a:r>
          </a:p>
          <a:p>
            <a:pPr marL="514350" indent="-514350">
              <a:buFont typeface="+mj-lt"/>
              <a:buAutoNum type="arabicPeriod"/>
            </a:pPr>
            <a:r>
              <a:rPr lang="en-GB" dirty="0"/>
              <a:t>Checking declarations made by the person responsible for work:</a:t>
            </a:r>
          </a:p>
          <a:p>
            <a:pPr lvl="1"/>
            <a:r>
              <a:rPr lang="en-GB" dirty="0"/>
              <a:t>Regs 16(E),38, 39, 40 and 44 declaration and appropriate commissioning</a:t>
            </a:r>
          </a:p>
          <a:p>
            <a:pPr marL="514350" indent="-514350">
              <a:buFont typeface="+mj-lt"/>
              <a:buAutoNum type="arabicPeriod"/>
            </a:pPr>
            <a:r>
              <a:rPr lang="en-GB" dirty="0">
                <a:solidFill>
                  <a:srgbClr val="0070C0"/>
                </a:solidFill>
              </a:rPr>
              <a:t>Checking Part 2A (</a:t>
            </a:r>
            <a:r>
              <a:rPr lang="en-GB" dirty="0" err="1">
                <a:solidFill>
                  <a:srgbClr val="0070C0"/>
                </a:solidFill>
              </a:rPr>
              <a:t>dutyholder</a:t>
            </a:r>
            <a:r>
              <a:rPr lang="en-GB" dirty="0">
                <a:solidFill>
                  <a:srgbClr val="0070C0"/>
                </a:solidFill>
              </a:rPr>
              <a:t> and competence)</a:t>
            </a:r>
          </a:p>
          <a:p>
            <a:pPr marL="0" indent="0">
              <a:buNone/>
            </a:pPr>
            <a:endParaRPr lang="en-GB" dirty="0"/>
          </a:p>
        </p:txBody>
      </p:sp>
    </p:spTree>
    <p:extLst>
      <p:ext uri="{BB962C8B-B14F-4D97-AF65-F5344CB8AC3E}">
        <p14:creationId xmlns:p14="http://schemas.microsoft.com/office/powerpoint/2010/main" val="3005347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 ABCA Template" id="{3D283FB9-D4F8-4B43-A71A-4DD3E450DD5F}" vid="{8806052B-248D-467D-A001-B4D4C2F4073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 ABCA Template" id="{3D283FB9-D4F8-4B43-A71A-4DD3E450DD5F}" vid="{FD288166-EEB5-41B9-B360-B7E5A4A0C7A4}"/>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 ABCA Template" id="{3D283FB9-D4F8-4B43-A71A-4DD3E450DD5F}" vid="{EE404702-9F17-449E-AA5A-86405F97280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 ABCA Template" id="{3D283FB9-D4F8-4B43-A71A-4DD3E450DD5F}" vid="{E759081E-6E10-4499-9E3B-675D5080985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 ABCA Template</Template>
  <TotalTime>477</TotalTime>
  <Words>2293</Words>
  <Application>Microsoft Office PowerPoint</Application>
  <PresentationFormat>Widescreen</PresentationFormat>
  <Paragraphs>285</Paragraphs>
  <Slides>18</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Arial</vt:lpstr>
      <vt:lpstr>Calibri</vt:lpstr>
      <vt:lpstr>Calibri Light</vt:lpstr>
      <vt:lpstr>Office Theme</vt:lpstr>
      <vt:lpstr>Custom Design</vt:lpstr>
      <vt:lpstr>1_Custom Design</vt:lpstr>
      <vt:lpstr>2_Custom Design</vt:lpstr>
      <vt:lpstr>Functions &amp; Activities Andy Crooks, Stroma</vt:lpstr>
      <vt:lpstr>In today’s session:</vt:lpstr>
      <vt:lpstr>BICOF General Requirements</vt:lpstr>
      <vt:lpstr>Roles and competence levels</vt:lpstr>
      <vt:lpstr>Legal Background</vt:lpstr>
      <vt:lpstr>Regulatory Framework</vt:lpstr>
      <vt:lpstr>The Building (Restricted Activities and Functions) (England) Regulations 2023</vt:lpstr>
      <vt:lpstr>Function of an Approved Inspector</vt:lpstr>
      <vt:lpstr>Essentially our role is split into four parts:</vt:lpstr>
      <vt:lpstr>Professional Conduct Rules for RBCAs </vt:lpstr>
      <vt:lpstr>Professional Conduct Rules for RBCAs</vt:lpstr>
      <vt:lpstr>Transitional Code of Conduct For Registered Building Inspectors</vt:lpstr>
      <vt:lpstr>Operational Standards Rules</vt:lpstr>
      <vt:lpstr>Competence is primarily about us doing our job </vt:lpstr>
      <vt:lpstr>Class 3 Competence – the BSR and non-standard</vt:lpstr>
      <vt:lpstr>Class 4 – Technical Managers</vt:lpstr>
      <vt:lpstr>Summary</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Crooks</dc:creator>
  <cp:lastModifiedBy>Clare Edwards-Smith</cp:lastModifiedBy>
  <cp:revision>9</cp:revision>
  <dcterms:created xsi:type="dcterms:W3CDTF">2023-10-31T08:59:12Z</dcterms:created>
  <dcterms:modified xsi:type="dcterms:W3CDTF">2024-03-08T16:00:49Z</dcterms:modified>
</cp:coreProperties>
</file>