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4" r:id="rId1"/>
  </p:sldMasterIdLst>
  <p:handoutMasterIdLst>
    <p:handoutMasterId r:id="rId37"/>
  </p:handoutMasterIdLst>
  <p:sldIdLst>
    <p:sldId id="256" r:id="rId2"/>
    <p:sldId id="257" r:id="rId3"/>
    <p:sldId id="303" r:id="rId4"/>
    <p:sldId id="288" r:id="rId5"/>
    <p:sldId id="289" r:id="rId6"/>
    <p:sldId id="290" r:id="rId7"/>
    <p:sldId id="291" r:id="rId8"/>
    <p:sldId id="266" r:id="rId9"/>
    <p:sldId id="268" r:id="rId10"/>
    <p:sldId id="267" r:id="rId11"/>
    <p:sldId id="287" r:id="rId12"/>
    <p:sldId id="283" r:id="rId13"/>
    <p:sldId id="292" r:id="rId14"/>
    <p:sldId id="272" r:id="rId15"/>
    <p:sldId id="293" r:id="rId16"/>
    <p:sldId id="273" r:id="rId17"/>
    <p:sldId id="274" r:id="rId18"/>
    <p:sldId id="296" r:id="rId19"/>
    <p:sldId id="299" r:id="rId20"/>
    <p:sldId id="276" r:id="rId21"/>
    <p:sldId id="277" r:id="rId22"/>
    <p:sldId id="275" r:id="rId23"/>
    <p:sldId id="278" r:id="rId24"/>
    <p:sldId id="298" r:id="rId25"/>
    <p:sldId id="294" r:id="rId26"/>
    <p:sldId id="295" r:id="rId27"/>
    <p:sldId id="279" r:id="rId28"/>
    <p:sldId id="286" r:id="rId29"/>
    <p:sldId id="280" r:id="rId30"/>
    <p:sldId id="301" r:id="rId31"/>
    <p:sldId id="281" r:id="rId32"/>
    <p:sldId id="282" r:id="rId33"/>
    <p:sldId id="297" r:id="rId34"/>
    <p:sldId id="302" r:id="rId35"/>
    <p:sldId id="265" r:id="rId36"/>
  </p:sldIdLst>
  <p:sldSz cx="18288000" cy="10287000"/>
  <p:notesSz cx="6858000" cy="9144000"/>
  <p:defaultTextStyle>
    <a:defPPr>
      <a:defRPr lang="en-US"/>
    </a:defPPr>
    <a:lvl1pPr algn="l" defTabSz="685800" rtl="0" eaLnBrk="0" fontAlgn="base" hangingPunct="0">
      <a:spcBef>
        <a:spcPct val="0"/>
      </a:spcBef>
      <a:spcAft>
        <a:spcPct val="0"/>
      </a:spcAft>
      <a:defRPr sz="2700" kern="1200">
        <a:solidFill>
          <a:schemeClr val="tx1"/>
        </a:solidFill>
        <a:latin typeface="Calibri" panose="020F0502020204030204" pitchFamily="34" charset="0"/>
        <a:ea typeface="+mn-ea"/>
        <a:cs typeface="+mn-cs"/>
      </a:defRPr>
    </a:lvl1pPr>
    <a:lvl2pPr marL="685800" indent="-228600" algn="l" defTabSz="685800" rtl="0" eaLnBrk="0" fontAlgn="base" hangingPunct="0">
      <a:spcBef>
        <a:spcPct val="0"/>
      </a:spcBef>
      <a:spcAft>
        <a:spcPct val="0"/>
      </a:spcAft>
      <a:defRPr sz="2700" kern="1200">
        <a:solidFill>
          <a:schemeClr val="tx1"/>
        </a:solidFill>
        <a:latin typeface="Calibri" panose="020F0502020204030204" pitchFamily="34" charset="0"/>
        <a:ea typeface="+mn-ea"/>
        <a:cs typeface="+mn-cs"/>
      </a:defRPr>
    </a:lvl2pPr>
    <a:lvl3pPr marL="1371600" indent="-457200" algn="l" defTabSz="685800" rtl="0" eaLnBrk="0" fontAlgn="base" hangingPunct="0">
      <a:spcBef>
        <a:spcPct val="0"/>
      </a:spcBef>
      <a:spcAft>
        <a:spcPct val="0"/>
      </a:spcAft>
      <a:defRPr sz="2700" kern="1200">
        <a:solidFill>
          <a:schemeClr val="tx1"/>
        </a:solidFill>
        <a:latin typeface="Calibri" panose="020F0502020204030204" pitchFamily="34" charset="0"/>
        <a:ea typeface="+mn-ea"/>
        <a:cs typeface="+mn-cs"/>
      </a:defRPr>
    </a:lvl3pPr>
    <a:lvl4pPr marL="2057400" indent="-685800" algn="l" defTabSz="685800" rtl="0" eaLnBrk="0" fontAlgn="base" hangingPunct="0">
      <a:spcBef>
        <a:spcPct val="0"/>
      </a:spcBef>
      <a:spcAft>
        <a:spcPct val="0"/>
      </a:spcAft>
      <a:defRPr sz="2700" kern="1200">
        <a:solidFill>
          <a:schemeClr val="tx1"/>
        </a:solidFill>
        <a:latin typeface="Calibri" panose="020F0502020204030204" pitchFamily="34" charset="0"/>
        <a:ea typeface="+mn-ea"/>
        <a:cs typeface="+mn-cs"/>
      </a:defRPr>
    </a:lvl4pPr>
    <a:lvl5pPr marL="2743200" indent="-914400" algn="l" defTabSz="685800" rtl="0" eaLnBrk="0" fontAlgn="base" hangingPunct="0">
      <a:spcBef>
        <a:spcPct val="0"/>
      </a:spcBef>
      <a:spcAft>
        <a:spcPct val="0"/>
      </a:spcAft>
      <a:defRPr sz="2700" kern="1200">
        <a:solidFill>
          <a:schemeClr val="tx1"/>
        </a:solidFill>
        <a:latin typeface="Calibri" panose="020F0502020204030204" pitchFamily="34" charset="0"/>
        <a:ea typeface="+mn-ea"/>
        <a:cs typeface="+mn-cs"/>
      </a:defRPr>
    </a:lvl5pPr>
    <a:lvl6pPr marL="2286000" algn="l" defTabSz="914400" rtl="0" eaLnBrk="1" latinLnBrk="0" hangingPunct="1">
      <a:defRPr sz="2700" kern="1200">
        <a:solidFill>
          <a:schemeClr val="tx1"/>
        </a:solidFill>
        <a:latin typeface="Calibri" panose="020F0502020204030204" pitchFamily="34" charset="0"/>
        <a:ea typeface="+mn-ea"/>
        <a:cs typeface="+mn-cs"/>
      </a:defRPr>
    </a:lvl6pPr>
    <a:lvl7pPr marL="2743200" algn="l" defTabSz="914400" rtl="0" eaLnBrk="1" latinLnBrk="0" hangingPunct="1">
      <a:defRPr sz="2700" kern="1200">
        <a:solidFill>
          <a:schemeClr val="tx1"/>
        </a:solidFill>
        <a:latin typeface="Calibri" panose="020F0502020204030204" pitchFamily="34" charset="0"/>
        <a:ea typeface="+mn-ea"/>
        <a:cs typeface="+mn-cs"/>
      </a:defRPr>
    </a:lvl7pPr>
    <a:lvl8pPr marL="3200400" algn="l" defTabSz="914400" rtl="0" eaLnBrk="1" latinLnBrk="0" hangingPunct="1">
      <a:defRPr sz="2700" kern="1200">
        <a:solidFill>
          <a:schemeClr val="tx1"/>
        </a:solidFill>
        <a:latin typeface="Calibri" panose="020F0502020204030204" pitchFamily="34" charset="0"/>
        <a:ea typeface="+mn-ea"/>
        <a:cs typeface="+mn-cs"/>
      </a:defRPr>
    </a:lvl8pPr>
    <a:lvl9pPr marL="3657600" algn="l" defTabSz="914400" rtl="0" eaLnBrk="1" latinLnBrk="0" hangingPunct="1">
      <a:defRPr sz="27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1" clrIdx="0"/>
  <p:cmAuthor id="2" name="Ahmad Afandi"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6" autoAdjust="0"/>
    <p:restoredTop sz="96416" autoAdjust="0"/>
  </p:normalViewPr>
  <p:slideViewPr>
    <p:cSldViewPr snapToGrid="0">
      <p:cViewPr varScale="1">
        <p:scale>
          <a:sx n="77" d="100"/>
          <a:sy n="77" d="100"/>
        </p:scale>
        <p:origin x="618" y="9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Fuller" userId="9940b3fa-d082-4dbe-aff5-9129b1981acd" providerId="ADAL" clId="{772F599A-AA1C-4B0B-85C5-14DB9A07EF02}"/>
    <pc:docChg chg="modSld">
      <pc:chgData name="Malcolm Fuller" userId="9940b3fa-d082-4dbe-aff5-9129b1981acd" providerId="ADAL" clId="{772F599A-AA1C-4B0B-85C5-14DB9A07EF02}" dt="2023-11-01T12:57:44.206" v="24" actId="255"/>
      <pc:docMkLst>
        <pc:docMk/>
      </pc:docMkLst>
      <pc:sldChg chg="modSp mod">
        <pc:chgData name="Malcolm Fuller" userId="9940b3fa-d082-4dbe-aff5-9129b1981acd" providerId="ADAL" clId="{772F599A-AA1C-4B0B-85C5-14DB9A07EF02}" dt="2023-11-01T12:53:26.326" v="8" actId="20577"/>
        <pc:sldMkLst>
          <pc:docMk/>
          <pc:sldMk cId="2761054587" sldId="268"/>
        </pc:sldMkLst>
        <pc:spChg chg="mod">
          <ac:chgData name="Malcolm Fuller" userId="9940b3fa-d082-4dbe-aff5-9129b1981acd" providerId="ADAL" clId="{772F599A-AA1C-4B0B-85C5-14DB9A07EF02}" dt="2023-11-01T12:53:26.326" v="8" actId="20577"/>
          <ac:spMkLst>
            <pc:docMk/>
            <pc:sldMk cId="2761054587" sldId="268"/>
            <ac:spMk id="7" creationId="{04DB376A-C511-80D1-3180-F14305A5720E}"/>
          </ac:spMkLst>
        </pc:spChg>
      </pc:sldChg>
      <pc:sldChg chg="modSp mod">
        <pc:chgData name="Malcolm Fuller" userId="9940b3fa-d082-4dbe-aff5-9129b1981acd" providerId="ADAL" clId="{772F599A-AA1C-4B0B-85C5-14DB9A07EF02}" dt="2023-11-01T12:50:17.008" v="3" actId="255"/>
        <pc:sldMkLst>
          <pc:docMk/>
          <pc:sldMk cId="4065954830" sldId="288"/>
        </pc:sldMkLst>
        <pc:spChg chg="mod">
          <ac:chgData name="Malcolm Fuller" userId="9940b3fa-d082-4dbe-aff5-9129b1981acd" providerId="ADAL" clId="{772F599A-AA1C-4B0B-85C5-14DB9A07EF02}" dt="2023-11-01T12:50:17.008" v="3" actId="255"/>
          <ac:spMkLst>
            <pc:docMk/>
            <pc:sldMk cId="4065954830" sldId="288"/>
            <ac:spMk id="7" creationId="{04DB376A-C511-80D1-3180-F14305A5720E}"/>
          </ac:spMkLst>
        </pc:spChg>
      </pc:sldChg>
      <pc:sldChg chg="modSp mod">
        <pc:chgData name="Malcolm Fuller" userId="9940b3fa-d082-4dbe-aff5-9129b1981acd" providerId="ADAL" clId="{772F599A-AA1C-4B0B-85C5-14DB9A07EF02}" dt="2023-11-01T12:55:10.805" v="13" actId="20577"/>
        <pc:sldMkLst>
          <pc:docMk/>
          <pc:sldMk cId="2855971701" sldId="289"/>
        </pc:sldMkLst>
        <pc:spChg chg="mod">
          <ac:chgData name="Malcolm Fuller" userId="9940b3fa-d082-4dbe-aff5-9129b1981acd" providerId="ADAL" clId="{772F599A-AA1C-4B0B-85C5-14DB9A07EF02}" dt="2023-11-01T12:55:10.805" v="13" actId="20577"/>
          <ac:spMkLst>
            <pc:docMk/>
            <pc:sldMk cId="2855971701" sldId="289"/>
            <ac:spMk id="7" creationId="{04DB376A-C511-80D1-3180-F14305A5720E}"/>
          </ac:spMkLst>
        </pc:spChg>
      </pc:sldChg>
      <pc:sldChg chg="modSp mod">
        <pc:chgData name="Malcolm Fuller" userId="9940b3fa-d082-4dbe-aff5-9129b1981acd" providerId="ADAL" clId="{772F599A-AA1C-4B0B-85C5-14DB9A07EF02}" dt="2023-11-01T12:56:04.148" v="16" actId="14100"/>
        <pc:sldMkLst>
          <pc:docMk/>
          <pc:sldMk cId="3686105465" sldId="290"/>
        </pc:sldMkLst>
        <pc:spChg chg="mod">
          <ac:chgData name="Malcolm Fuller" userId="9940b3fa-d082-4dbe-aff5-9129b1981acd" providerId="ADAL" clId="{772F599A-AA1C-4B0B-85C5-14DB9A07EF02}" dt="2023-11-01T12:56:04.148" v="16" actId="14100"/>
          <ac:spMkLst>
            <pc:docMk/>
            <pc:sldMk cId="3686105465" sldId="290"/>
            <ac:spMk id="7" creationId="{04DB376A-C511-80D1-3180-F14305A5720E}"/>
          </ac:spMkLst>
        </pc:spChg>
      </pc:sldChg>
      <pc:sldChg chg="modSp mod">
        <pc:chgData name="Malcolm Fuller" userId="9940b3fa-d082-4dbe-aff5-9129b1981acd" providerId="ADAL" clId="{772F599A-AA1C-4B0B-85C5-14DB9A07EF02}" dt="2023-11-01T12:57:44.206" v="24" actId="255"/>
        <pc:sldMkLst>
          <pc:docMk/>
          <pc:sldMk cId="2306540370" sldId="291"/>
        </pc:sldMkLst>
        <pc:spChg chg="mod">
          <ac:chgData name="Malcolm Fuller" userId="9940b3fa-d082-4dbe-aff5-9129b1981acd" providerId="ADAL" clId="{772F599A-AA1C-4B0B-85C5-14DB9A07EF02}" dt="2023-11-01T12:57:44.206" v="24" actId="255"/>
          <ac:spMkLst>
            <pc:docMk/>
            <pc:sldMk cId="2306540370" sldId="291"/>
            <ac:spMk id="7" creationId="{04DB376A-C511-80D1-3180-F14305A5720E}"/>
          </ac:spMkLst>
        </pc:spChg>
      </pc:sldChg>
    </pc:docChg>
  </pc:docChgLst>
  <pc:docChgLst>
    <pc:chgData name="Clare Edwards-Smith" userId="145b71a1-d5da-43ad-946b-3946ccca4acd" providerId="ADAL" clId="{E97EBF2B-A2EA-400E-AE9A-E5E339CD2E17}"/>
    <pc:docChg chg="undo custSel delSld modSld">
      <pc:chgData name="Clare Edwards-Smith" userId="145b71a1-d5da-43ad-946b-3946ccca4acd" providerId="ADAL" clId="{E97EBF2B-A2EA-400E-AE9A-E5E339CD2E17}" dt="2024-03-08T16:01:33.963" v="4" actId="2696"/>
      <pc:docMkLst>
        <pc:docMk/>
      </pc:docMkLst>
      <pc:sldChg chg="addSp delSp modSp mod">
        <pc:chgData name="Clare Edwards-Smith" userId="145b71a1-d5da-43ad-946b-3946ccca4acd" providerId="ADAL" clId="{E97EBF2B-A2EA-400E-AE9A-E5E339CD2E17}" dt="2024-03-08T16:01:25.939" v="3" actId="478"/>
        <pc:sldMkLst>
          <pc:docMk/>
          <pc:sldMk cId="0" sldId="256"/>
        </pc:sldMkLst>
        <pc:spChg chg="add del mod">
          <ac:chgData name="Clare Edwards-Smith" userId="145b71a1-d5da-43ad-946b-3946ccca4acd" providerId="ADAL" clId="{E97EBF2B-A2EA-400E-AE9A-E5E339CD2E17}" dt="2024-03-08T16:01:25.939" v="3" actId="478"/>
          <ac:spMkLst>
            <pc:docMk/>
            <pc:sldMk cId="0" sldId="256"/>
            <ac:spMk id="3" creationId="{7FCFF6E8-40A4-93E3-C461-7B40E93C74A6}"/>
          </ac:spMkLst>
        </pc:spChg>
        <pc:spChg chg="del">
          <ac:chgData name="Clare Edwards-Smith" userId="145b71a1-d5da-43ad-946b-3946ccca4acd" providerId="ADAL" clId="{E97EBF2B-A2EA-400E-AE9A-E5E339CD2E17}" dt="2024-03-08T16:01:23.185" v="2" actId="478"/>
          <ac:spMkLst>
            <pc:docMk/>
            <pc:sldMk cId="0" sldId="256"/>
            <ac:spMk id="17" creationId="{FE6FF5BD-A975-2D8B-4234-A49ACAE19FBE}"/>
          </ac:spMkLst>
        </pc:spChg>
        <pc:spChg chg="add del">
          <ac:chgData name="Clare Edwards-Smith" userId="145b71a1-d5da-43ad-946b-3946ccca4acd" providerId="ADAL" clId="{E97EBF2B-A2EA-400E-AE9A-E5E339CD2E17}" dt="2024-03-08T16:01:20.928" v="1" actId="478"/>
          <ac:spMkLst>
            <pc:docMk/>
            <pc:sldMk cId="0" sldId="256"/>
            <ac:spMk id="20" creationId="{4714595F-99CE-78EB-5CD2-3D2A27B2C920}"/>
          </ac:spMkLst>
        </pc:spChg>
      </pc:sldChg>
      <pc:sldChg chg="del">
        <pc:chgData name="Clare Edwards-Smith" userId="145b71a1-d5da-43ad-946b-3946ccca4acd" providerId="ADAL" clId="{E97EBF2B-A2EA-400E-AE9A-E5E339CD2E17}" dt="2024-03-08T16:01:33.963" v="4" actId="2696"/>
        <pc:sldMkLst>
          <pc:docMk/>
          <pc:sldMk cId="887894622" sldId="300"/>
        </pc:sldMkLst>
      </pc:sldChg>
    </pc:docChg>
  </pc:docChgLst>
  <pc:docChgLst>
    <pc:chgData name="Malcolm Fuller" userId="9940b3fa-d082-4dbe-aff5-9129b1981acd" providerId="ADAL" clId="{1D6CAFCB-C6C6-4674-AF6F-4BE797B64746}"/>
    <pc:docChg chg="undo custSel addSld delSld modSld sldOrd">
      <pc:chgData name="Malcolm Fuller" userId="9940b3fa-d082-4dbe-aff5-9129b1981acd" providerId="ADAL" clId="{1D6CAFCB-C6C6-4674-AF6F-4BE797B64746}" dt="2023-11-07T15:05:10.751" v="9363" actId="20577"/>
      <pc:docMkLst>
        <pc:docMk/>
      </pc:docMkLst>
      <pc:sldChg chg="addSp modSp mod">
        <pc:chgData name="Malcolm Fuller" userId="9940b3fa-d082-4dbe-aff5-9129b1981acd" providerId="ADAL" clId="{1D6CAFCB-C6C6-4674-AF6F-4BE797B64746}" dt="2023-11-07T09:25:19.575" v="9055" actId="20577"/>
        <pc:sldMkLst>
          <pc:docMk/>
          <pc:sldMk cId="0" sldId="257"/>
        </pc:sldMkLst>
        <pc:spChg chg="add mod">
          <ac:chgData name="Malcolm Fuller" userId="9940b3fa-d082-4dbe-aff5-9129b1981acd" providerId="ADAL" clId="{1D6CAFCB-C6C6-4674-AF6F-4BE797B64746}" dt="2023-11-06T15:40:16.626" v="7530"/>
          <ac:spMkLst>
            <pc:docMk/>
            <pc:sldMk cId="0" sldId="257"/>
            <ac:spMk id="2" creationId="{0706F460-5D12-9F2D-6C0E-51640D77E017}"/>
          </ac:spMkLst>
        </pc:spChg>
        <pc:spChg chg="add mod">
          <ac:chgData name="Malcolm Fuller" userId="9940b3fa-d082-4dbe-aff5-9129b1981acd" providerId="ADAL" clId="{1D6CAFCB-C6C6-4674-AF6F-4BE797B64746}" dt="2023-11-06T15:40:21.863" v="7531"/>
          <ac:spMkLst>
            <pc:docMk/>
            <pc:sldMk cId="0" sldId="257"/>
            <ac:spMk id="3" creationId="{06F4ADA2-F41C-2841-E634-502561F1C3E5}"/>
          </ac:spMkLst>
        </pc:spChg>
        <pc:spChg chg="mod">
          <ac:chgData name="Malcolm Fuller" userId="9940b3fa-d082-4dbe-aff5-9129b1981acd" providerId="ADAL" clId="{1D6CAFCB-C6C6-4674-AF6F-4BE797B64746}" dt="2023-11-06T15:39:19.258" v="7520" actId="14100"/>
          <ac:spMkLst>
            <pc:docMk/>
            <pc:sldMk cId="0" sldId="257"/>
            <ac:spMk id="4" creationId="{EED22653-7CEA-4EB6-C4D2-362486465B8A}"/>
          </ac:spMkLst>
        </pc:spChg>
        <pc:spChg chg="mod">
          <ac:chgData name="Malcolm Fuller" userId="9940b3fa-d082-4dbe-aff5-9129b1981acd" providerId="ADAL" clId="{1D6CAFCB-C6C6-4674-AF6F-4BE797B64746}" dt="2023-11-07T09:25:19.575" v="9055" actId="20577"/>
          <ac:spMkLst>
            <pc:docMk/>
            <pc:sldMk cId="0" sldId="257"/>
            <ac:spMk id="7" creationId="{66FC90AB-0F63-461D-1D02-7AA92EE23CFD}"/>
          </ac:spMkLst>
        </pc:spChg>
        <pc:picChg chg="mod">
          <ac:chgData name="Malcolm Fuller" userId="9940b3fa-d082-4dbe-aff5-9129b1981acd" providerId="ADAL" clId="{1D6CAFCB-C6C6-4674-AF6F-4BE797B64746}" dt="2023-11-06T15:39:53.396" v="7527" actId="14100"/>
          <ac:picMkLst>
            <pc:docMk/>
            <pc:sldMk cId="0" sldId="257"/>
            <ac:picMk id="13" creationId="{7B994BBC-BE2F-F0CF-FC99-3024BD7C4E03}"/>
          </ac:picMkLst>
        </pc:picChg>
      </pc:sldChg>
      <pc:sldChg chg="addSp delSp modSp new mod">
        <pc:chgData name="Malcolm Fuller" userId="9940b3fa-d082-4dbe-aff5-9129b1981acd" providerId="ADAL" clId="{1D6CAFCB-C6C6-4674-AF6F-4BE797B64746}" dt="2023-10-30T09:08:55.150" v="839" actId="21"/>
        <pc:sldMkLst>
          <pc:docMk/>
          <pc:sldMk cId="699909875" sldId="266"/>
        </pc:sldMkLst>
        <pc:spChg chg="del">
          <ac:chgData name="Malcolm Fuller" userId="9940b3fa-d082-4dbe-aff5-9129b1981acd" providerId="ADAL" clId="{1D6CAFCB-C6C6-4674-AF6F-4BE797B64746}" dt="2023-10-30T08:51:00.370" v="399" actId="21"/>
          <ac:spMkLst>
            <pc:docMk/>
            <pc:sldMk cId="699909875" sldId="266"/>
            <ac:spMk id="2" creationId="{F868D466-CB1D-F42D-8C13-1A4F5ECB326C}"/>
          </ac:spMkLst>
        </pc:spChg>
        <pc:spChg chg="del">
          <ac:chgData name="Malcolm Fuller" userId="9940b3fa-d082-4dbe-aff5-9129b1981acd" providerId="ADAL" clId="{1D6CAFCB-C6C6-4674-AF6F-4BE797B64746}" dt="2023-10-30T08:38:43.479" v="49" actId="21"/>
          <ac:spMkLst>
            <pc:docMk/>
            <pc:sldMk cId="699909875" sldId="266"/>
            <ac:spMk id="3" creationId="{F7F5C933-9D50-EE39-538D-B682CDC764EE}"/>
          </ac:spMkLst>
        </pc:spChg>
        <pc:spChg chg="del">
          <ac:chgData name="Malcolm Fuller" userId="9940b3fa-d082-4dbe-aff5-9129b1981acd" providerId="ADAL" clId="{1D6CAFCB-C6C6-4674-AF6F-4BE797B64746}" dt="2023-10-30T09:08:55.150" v="839" actId="21"/>
          <ac:spMkLst>
            <pc:docMk/>
            <pc:sldMk cId="699909875" sldId="266"/>
            <ac:spMk id="4" creationId="{0487BFDC-C1D9-1B71-FB6A-76555B77117E}"/>
          </ac:spMkLst>
        </pc:spChg>
        <pc:spChg chg="mod">
          <ac:chgData name="Malcolm Fuller" userId="9940b3fa-d082-4dbe-aff5-9129b1981acd" providerId="ADAL" clId="{1D6CAFCB-C6C6-4674-AF6F-4BE797B64746}" dt="2023-10-30T08:52:13.261" v="406" actId="20577"/>
          <ac:spMkLst>
            <pc:docMk/>
            <pc:sldMk cId="699909875" sldId="266"/>
            <ac:spMk id="5" creationId="{35D7F000-0CDE-4030-AB9C-5B677CC4179F}"/>
          </ac:spMkLst>
        </pc:spChg>
        <pc:spChg chg="del mod">
          <ac:chgData name="Malcolm Fuller" userId="9940b3fa-d082-4dbe-aff5-9129b1981acd" providerId="ADAL" clId="{1D6CAFCB-C6C6-4674-AF6F-4BE797B64746}" dt="2023-10-30T08:32:11.178" v="34" actId="21"/>
          <ac:spMkLst>
            <pc:docMk/>
            <pc:sldMk cId="699909875" sldId="266"/>
            <ac:spMk id="6" creationId="{A45CC1C1-7746-F2DA-C18F-729F7B6B9594}"/>
          </ac:spMkLst>
        </pc:spChg>
        <pc:spChg chg="add del mod">
          <ac:chgData name="Malcolm Fuller" userId="9940b3fa-d082-4dbe-aff5-9129b1981acd" providerId="ADAL" clId="{1D6CAFCB-C6C6-4674-AF6F-4BE797B64746}" dt="2023-10-30T08:39:08.672" v="50"/>
          <ac:spMkLst>
            <pc:docMk/>
            <pc:sldMk cId="699909875" sldId="266"/>
            <ac:spMk id="7" creationId="{9307B9F5-FA8F-1175-2537-E492E3839C08}"/>
          </ac:spMkLst>
        </pc:spChg>
        <pc:spChg chg="del">
          <ac:chgData name="Malcolm Fuller" userId="9940b3fa-d082-4dbe-aff5-9129b1981acd" providerId="ADAL" clId="{1D6CAFCB-C6C6-4674-AF6F-4BE797B64746}" dt="2023-10-30T08:33:32.380" v="44" actId="21"/>
          <ac:spMkLst>
            <pc:docMk/>
            <pc:sldMk cId="699909875" sldId="266"/>
            <ac:spMk id="8" creationId="{EE7B29D2-3007-D6DA-06E4-771AF934A430}"/>
          </ac:spMkLst>
        </pc:spChg>
        <pc:spChg chg="del">
          <ac:chgData name="Malcolm Fuller" userId="9940b3fa-d082-4dbe-aff5-9129b1981acd" providerId="ADAL" clId="{1D6CAFCB-C6C6-4674-AF6F-4BE797B64746}" dt="2023-10-30T08:33:17.849" v="43" actId="21"/>
          <ac:spMkLst>
            <pc:docMk/>
            <pc:sldMk cId="699909875" sldId="266"/>
            <ac:spMk id="9" creationId="{39560400-E0AB-ECAC-CA9C-2406FBE39E68}"/>
          </ac:spMkLst>
        </pc:spChg>
        <pc:spChg chg="add del mod">
          <ac:chgData name="Malcolm Fuller" userId="9940b3fa-d082-4dbe-aff5-9129b1981acd" providerId="ADAL" clId="{1D6CAFCB-C6C6-4674-AF6F-4BE797B64746}" dt="2023-10-30T08:28:20.693" v="12"/>
          <ac:spMkLst>
            <pc:docMk/>
            <pc:sldMk cId="699909875" sldId="266"/>
            <ac:spMk id="10" creationId="{D51A02AF-862C-4A9A-3F67-8CD2A28C7E97}"/>
          </ac:spMkLst>
        </pc:spChg>
        <pc:spChg chg="add del mod">
          <ac:chgData name="Malcolm Fuller" userId="9940b3fa-d082-4dbe-aff5-9129b1981acd" providerId="ADAL" clId="{1D6CAFCB-C6C6-4674-AF6F-4BE797B64746}" dt="2023-10-30T08:28:20.080" v="11"/>
          <ac:spMkLst>
            <pc:docMk/>
            <pc:sldMk cId="699909875" sldId="266"/>
            <ac:spMk id="11" creationId="{F610DE17-702B-A8EF-0656-EDC5FA8EA3E9}"/>
          </ac:spMkLst>
        </pc:spChg>
        <pc:spChg chg="add del mod">
          <ac:chgData name="Malcolm Fuller" userId="9940b3fa-d082-4dbe-aff5-9129b1981acd" providerId="ADAL" clId="{1D6CAFCB-C6C6-4674-AF6F-4BE797B64746}" dt="2023-10-30T08:28:19.498" v="10"/>
          <ac:spMkLst>
            <pc:docMk/>
            <pc:sldMk cId="699909875" sldId="266"/>
            <ac:spMk id="12" creationId="{68631BB7-09CD-DAD8-0CE5-FC3FB8AA17D3}"/>
          </ac:spMkLst>
        </pc:spChg>
        <pc:spChg chg="add del mod">
          <ac:chgData name="Malcolm Fuller" userId="9940b3fa-d082-4dbe-aff5-9129b1981acd" providerId="ADAL" clId="{1D6CAFCB-C6C6-4674-AF6F-4BE797B64746}" dt="2023-10-30T08:29:06.275" v="18"/>
          <ac:spMkLst>
            <pc:docMk/>
            <pc:sldMk cId="699909875" sldId="266"/>
            <ac:spMk id="13" creationId="{16C21FEF-542A-798D-0929-14637CAE28A6}"/>
          </ac:spMkLst>
        </pc:spChg>
        <pc:spChg chg="add del mod">
          <ac:chgData name="Malcolm Fuller" userId="9940b3fa-d082-4dbe-aff5-9129b1981acd" providerId="ADAL" clId="{1D6CAFCB-C6C6-4674-AF6F-4BE797B64746}" dt="2023-10-30T08:29:05.679" v="17"/>
          <ac:spMkLst>
            <pc:docMk/>
            <pc:sldMk cId="699909875" sldId="266"/>
            <ac:spMk id="14" creationId="{6C4D0EDC-BF78-4836-875B-A69BFFEA4E59}"/>
          </ac:spMkLst>
        </pc:spChg>
        <pc:spChg chg="add del mod">
          <ac:chgData name="Malcolm Fuller" userId="9940b3fa-d082-4dbe-aff5-9129b1981acd" providerId="ADAL" clId="{1D6CAFCB-C6C6-4674-AF6F-4BE797B64746}" dt="2023-10-30T08:29:05.147" v="16"/>
          <ac:spMkLst>
            <pc:docMk/>
            <pc:sldMk cId="699909875" sldId="266"/>
            <ac:spMk id="15" creationId="{FF9B0302-98B0-499B-EECA-18A0D2EF0619}"/>
          </ac:spMkLst>
        </pc:spChg>
        <pc:spChg chg="add mod">
          <ac:chgData name="Malcolm Fuller" userId="9940b3fa-d082-4dbe-aff5-9129b1981acd" providerId="ADAL" clId="{1D6CAFCB-C6C6-4674-AF6F-4BE797B64746}" dt="2023-10-30T08:51:47.528" v="401" actId="255"/>
          <ac:spMkLst>
            <pc:docMk/>
            <pc:sldMk cId="699909875" sldId="266"/>
            <ac:spMk id="16" creationId="{94F50F2A-0CFD-F759-4763-A645D5C8CBAF}"/>
          </ac:spMkLst>
        </pc:spChg>
      </pc:sldChg>
      <pc:sldChg chg="addSp delSp modSp del mod">
        <pc:chgData name="Malcolm Fuller" userId="9940b3fa-d082-4dbe-aff5-9129b1981acd" providerId="ADAL" clId="{1D6CAFCB-C6C6-4674-AF6F-4BE797B64746}" dt="2023-10-30T08:27:13.835" v="1" actId="2696"/>
        <pc:sldMkLst>
          <pc:docMk/>
          <pc:sldMk cId="2198053532" sldId="266"/>
        </pc:sldMkLst>
        <pc:spChg chg="del">
          <ac:chgData name="Malcolm Fuller" userId="9940b3fa-d082-4dbe-aff5-9129b1981acd" providerId="ADAL" clId="{1D6CAFCB-C6C6-4674-AF6F-4BE797B64746}" dt="2023-10-30T08:26:59.399" v="0" actId="21"/>
          <ac:spMkLst>
            <pc:docMk/>
            <pc:sldMk cId="2198053532" sldId="266"/>
            <ac:spMk id="4" creationId="{996E77F3-92D4-0DB3-D7E3-2DD549D86253}"/>
          </ac:spMkLst>
        </pc:spChg>
        <pc:spChg chg="add mod">
          <ac:chgData name="Malcolm Fuller" userId="9940b3fa-d082-4dbe-aff5-9129b1981acd" providerId="ADAL" clId="{1D6CAFCB-C6C6-4674-AF6F-4BE797B64746}" dt="2023-10-30T08:26:59.399" v="0" actId="21"/>
          <ac:spMkLst>
            <pc:docMk/>
            <pc:sldMk cId="2198053532" sldId="266"/>
            <ac:spMk id="5" creationId="{F2BAE439-400A-C236-4504-0E74BD1C1865}"/>
          </ac:spMkLst>
        </pc:spChg>
      </pc:sldChg>
      <pc:sldChg chg="delSp modSp new mod">
        <pc:chgData name="Malcolm Fuller" userId="9940b3fa-d082-4dbe-aff5-9129b1981acd" providerId="ADAL" clId="{1D6CAFCB-C6C6-4674-AF6F-4BE797B64746}" dt="2023-11-06T14:10:09.974" v="7514" actId="20577"/>
        <pc:sldMkLst>
          <pc:docMk/>
          <pc:sldMk cId="112423737" sldId="267"/>
        </pc:sldMkLst>
        <pc:spChg chg="del">
          <ac:chgData name="Malcolm Fuller" userId="9940b3fa-d082-4dbe-aff5-9129b1981acd" providerId="ADAL" clId="{1D6CAFCB-C6C6-4674-AF6F-4BE797B64746}" dt="2023-10-30T09:02:25.810" v="626" actId="21"/>
          <ac:spMkLst>
            <pc:docMk/>
            <pc:sldMk cId="112423737" sldId="267"/>
            <ac:spMk id="2" creationId="{90169A91-6D1B-6D61-41CB-5F0167AA8065}"/>
          </ac:spMkLst>
        </pc:spChg>
        <pc:spChg chg="del">
          <ac:chgData name="Malcolm Fuller" userId="9940b3fa-d082-4dbe-aff5-9129b1981acd" providerId="ADAL" clId="{1D6CAFCB-C6C6-4674-AF6F-4BE797B64746}" dt="2023-10-30T08:54:15.209" v="426" actId="21"/>
          <ac:spMkLst>
            <pc:docMk/>
            <pc:sldMk cId="112423737" sldId="267"/>
            <ac:spMk id="3" creationId="{2420ED6D-03DC-7DFF-77BD-989E1894E013}"/>
          </ac:spMkLst>
        </pc:spChg>
        <pc:spChg chg="del">
          <ac:chgData name="Malcolm Fuller" userId="9940b3fa-d082-4dbe-aff5-9129b1981acd" providerId="ADAL" clId="{1D6CAFCB-C6C6-4674-AF6F-4BE797B64746}" dt="2023-10-30T08:53:40.012" v="421" actId="21"/>
          <ac:spMkLst>
            <pc:docMk/>
            <pc:sldMk cId="112423737" sldId="267"/>
            <ac:spMk id="4" creationId="{ED7F001E-106C-54CA-CBA3-CD7EDE05EBEC}"/>
          </ac:spMkLst>
        </pc:spChg>
        <pc:spChg chg="mod">
          <ac:chgData name="Malcolm Fuller" userId="9940b3fa-d082-4dbe-aff5-9129b1981acd" providerId="ADAL" clId="{1D6CAFCB-C6C6-4674-AF6F-4BE797B64746}" dt="2023-10-30T08:54:10.408" v="425" actId="1076"/>
          <ac:spMkLst>
            <pc:docMk/>
            <pc:sldMk cId="112423737" sldId="267"/>
            <ac:spMk id="5" creationId="{ABAFAC20-3CBE-8493-DAA5-FA1E26D68700}"/>
          </ac:spMkLst>
        </pc:spChg>
        <pc:spChg chg="del">
          <ac:chgData name="Malcolm Fuller" userId="9940b3fa-d082-4dbe-aff5-9129b1981acd" providerId="ADAL" clId="{1D6CAFCB-C6C6-4674-AF6F-4BE797B64746}" dt="2023-10-30T08:53:14.578" v="418" actId="21"/>
          <ac:spMkLst>
            <pc:docMk/>
            <pc:sldMk cId="112423737" sldId="267"/>
            <ac:spMk id="6" creationId="{46B747D9-7A7C-6930-0434-3CB56B3F83E0}"/>
          </ac:spMkLst>
        </pc:spChg>
        <pc:spChg chg="mod">
          <ac:chgData name="Malcolm Fuller" userId="9940b3fa-d082-4dbe-aff5-9129b1981acd" providerId="ADAL" clId="{1D6CAFCB-C6C6-4674-AF6F-4BE797B64746}" dt="2023-11-06T14:10:09.974" v="7514" actId="20577"/>
          <ac:spMkLst>
            <pc:docMk/>
            <pc:sldMk cId="112423737" sldId="267"/>
            <ac:spMk id="7" creationId="{B4C70903-A3F8-3657-DAFC-98FB76774E38}"/>
          </ac:spMkLst>
        </pc:spChg>
        <pc:spChg chg="del">
          <ac:chgData name="Malcolm Fuller" userId="9940b3fa-d082-4dbe-aff5-9129b1981acd" providerId="ADAL" clId="{1D6CAFCB-C6C6-4674-AF6F-4BE797B64746}" dt="2023-10-30T08:53:23.425" v="419" actId="21"/>
          <ac:spMkLst>
            <pc:docMk/>
            <pc:sldMk cId="112423737" sldId="267"/>
            <ac:spMk id="8" creationId="{67E4198E-D5EA-3108-8755-9E740E330A60}"/>
          </ac:spMkLst>
        </pc:spChg>
        <pc:spChg chg="del">
          <ac:chgData name="Malcolm Fuller" userId="9940b3fa-d082-4dbe-aff5-9129b1981acd" providerId="ADAL" clId="{1D6CAFCB-C6C6-4674-AF6F-4BE797B64746}" dt="2023-10-30T08:53:28.929" v="420" actId="21"/>
          <ac:spMkLst>
            <pc:docMk/>
            <pc:sldMk cId="112423737" sldId="267"/>
            <ac:spMk id="9" creationId="{B110BE4B-2BF1-41EA-A177-E71502F43F70}"/>
          </ac:spMkLst>
        </pc:spChg>
      </pc:sldChg>
      <pc:sldChg chg="delSp modSp new mod ord">
        <pc:chgData name="Malcolm Fuller" userId="9940b3fa-d082-4dbe-aff5-9129b1981acd" providerId="ADAL" clId="{1D6CAFCB-C6C6-4674-AF6F-4BE797B64746}" dt="2023-11-01T08:57:08.211" v="6555"/>
        <pc:sldMkLst>
          <pc:docMk/>
          <pc:sldMk cId="2761054587" sldId="268"/>
        </pc:sldMkLst>
        <pc:spChg chg="del">
          <ac:chgData name="Malcolm Fuller" userId="9940b3fa-d082-4dbe-aff5-9129b1981acd" providerId="ADAL" clId="{1D6CAFCB-C6C6-4674-AF6F-4BE797B64746}" dt="2023-10-30T08:59:42.316" v="616" actId="478"/>
          <ac:spMkLst>
            <pc:docMk/>
            <pc:sldMk cId="2761054587" sldId="268"/>
            <ac:spMk id="2" creationId="{D7248E9F-4A8B-9560-16BC-CB3A9A00330F}"/>
          </ac:spMkLst>
        </pc:spChg>
        <pc:spChg chg="del">
          <ac:chgData name="Malcolm Fuller" userId="9940b3fa-d082-4dbe-aff5-9129b1981acd" providerId="ADAL" clId="{1D6CAFCB-C6C6-4674-AF6F-4BE797B64746}" dt="2023-10-30T08:58:45.052" v="608" actId="21"/>
          <ac:spMkLst>
            <pc:docMk/>
            <pc:sldMk cId="2761054587" sldId="268"/>
            <ac:spMk id="3" creationId="{E9014FD2-0268-C62E-FDE1-B15EA11E33B2}"/>
          </ac:spMkLst>
        </pc:spChg>
        <pc:spChg chg="del">
          <ac:chgData name="Malcolm Fuller" userId="9940b3fa-d082-4dbe-aff5-9129b1981acd" providerId="ADAL" clId="{1D6CAFCB-C6C6-4674-AF6F-4BE797B64746}" dt="2023-10-30T09:00:02.823" v="617" actId="478"/>
          <ac:spMkLst>
            <pc:docMk/>
            <pc:sldMk cId="2761054587" sldId="268"/>
            <ac:spMk id="4" creationId="{A525702A-C703-89AD-C737-E8540770FFAD}"/>
          </ac:spMkLst>
        </pc:spChg>
        <pc:spChg chg="mod">
          <ac:chgData name="Malcolm Fuller" userId="9940b3fa-d082-4dbe-aff5-9129b1981acd" providerId="ADAL" clId="{1D6CAFCB-C6C6-4674-AF6F-4BE797B64746}" dt="2023-10-30T09:03:41.320" v="654" actId="20577"/>
          <ac:spMkLst>
            <pc:docMk/>
            <pc:sldMk cId="2761054587" sldId="268"/>
            <ac:spMk id="5" creationId="{A1D83820-5ED7-BC19-333C-82407296B3BF}"/>
          </ac:spMkLst>
        </pc:spChg>
        <pc:spChg chg="del">
          <ac:chgData name="Malcolm Fuller" userId="9940b3fa-d082-4dbe-aff5-9129b1981acd" providerId="ADAL" clId="{1D6CAFCB-C6C6-4674-AF6F-4BE797B64746}" dt="2023-10-30T08:59:16.083" v="611" actId="478"/>
          <ac:spMkLst>
            <pc:docMk/>
            <pc:sldMk cId="2761054587" sldId="268"/>
            <ac:spMk id="6" creationId="{06C048A2-17EA-99C3-2043-E5F3F2B7CCD4}"/>
          </ac:spMkLst>
        </pc:spChg>
        <pc:spChg chg="mod">
          <ac:chgData name="Malcolm Fuller" userId="9940b3fa-d082-4dbe-aff5-9129b1981acd" providerId="ADAL" clId="{1D6CAFCB-C6C6-4674-AF6F-4BE797B64746}" dt="2023-10-31T13:59:45.841" v="6460" actId="255"/>
          <ac:spMkLst>
            <pc:docMk/>
            <pc:sldMk cId="2761054587" sldId="268"/>
            <ac:spMk id="7" creationId="{04DB376A-C511-80D1-3180-F14305A5720E}"/>
          </ac:spMkLst>
        </pc:spChg>
        <pc:spChg chg="del">
          <ac:chgData name="Malcolm Fuller" userId="9940b3fa-d082-4dbe-aff5-9129b1981acd" providerId="ADAL" clId="{1D6CAFCB-C6C6-4674-AF6F-4BE797B64746}" dt="2023-10-30T08:59:38.683" v="615" actId="478"/>
          <ac:spMkLst>
            <pc:docMk/>
            <pc:sldMk cId="2761054587" sldId="268"/>
            <ac:spMk id="8" creationId="{67BE089A-24EC-E62A-5E01-BE2C67BE4B5F}"/>
          </ac:spMkLst>
        </pc:spChg>
        <pc:spChg chg="del">
          <ac:chgData name="Malcolm Fuller" userId="9940b3fa-d082-4dbe-aff5-9129b1981acd" providerId="ADAL" clId="{1D6CAFCB-C6C6-4674-AF6F-4BE797B64746}" dt="2023-10-30T08:59:35.313" v="614" actId="478"/>
          <ac:spMkLst>
            <pc:docMk/>
            <pc:sldMk cId="2761054587" sldId="268"/>
            <ac:spMk id="9" creationId="{67CB3A31-A648-500A-9478-C38E324A3EBC}"/>
          </ac:spMkLst>
        </pc:spChg>
      </pc:sldChg>
      <pc:sldChg chg="new del">
        <pc:chgData name="Malcolm Fuller" userId="9940b3fa-d082-4dbe-aff5-9129b1981acd" providerId="ADAL" clId="{1D6CAFCB-C6C6-4674-AF6F-4BE797B64746}" dt="2023-10-30T09:02:16.282" v="625" actId="2696"/>
        <pc:sldMkLst>
          <pc:docMk/>
          <pc:sldMk cId="3260086903" sldId="269"/>
        </pc:sldMkLst>
      </pc:sldChg>
      <pc:sldChg chg="new del">
        <pc:chgData name="Malcolm Fuller" userId="9940b3fa-d082-4dbe-aff5-9129b1981acd" providerId="ADAL" clId="{1D6CAFCB-C6C6-4674-AF6F-4BE797B64746}" dt="2023-10-30T09:02:12.965" v="624" actId="2696"/>
        <pc:sldMkLst>
          <pc:docMk/>
          <pc:sldMk cId="1890854984" sldId="270"/>
        </pc:sldMkLst>
      </pc:sldChg>
      <pc:sldChg chg="new del">
        <pc:chgData name="Malcolm Fuller" userId="9940b3fa-d082-4dbe-aff5-9129b1981acd" providerId="ADAL" clId="{1D6CAFCB-C6C6-4674-AF6F-4BE797B64746}" dt="2023-10-30T08:29:06.891" v="19" actId="680"/>
        <pc:sldMkLst>
          <pc:docMk/>
          <pc:sldMk cId="3560431314" sldId="270"/>
        </pc:sldMkLst>
      </pc:sldChg>
      <pc:sldChg chg="new del">
        <pc:chgData name="Malcolm Fuller" userId="9940b3fa-d082-4dbe-aff5-9129b1981acd" providerId="ADAL" clId="{1D6CAFCB-C6C6-4674-AF6F-4BE797B64746}" dt="2023-10-30T09:02:08.302" v="623" actId="2696"/>
        <pc:sldMkLst>
          <pc:docMk/>
          <pc:sldMk cId="394059798" sldId="271"/>
        </pc:sldMkLst>
      </pc:sldChg>
      <pc:sldChg chg="modSp add mod">
        <pc:chgData name="Malcolm Fuller" userId="9940b3fa-d082-4dbe-aff5-9129b1981acd" providerId="ADAL" clId="{1D6CAFCB-C6C6-4674-AF6F-4BE797B64746}" dt="2023-11-07T09:30:35.339" v="9083" actId="20577"/>
        <pc:sldMkLst>
          <pc:docMk/>
          <pc:sldMk cId="3832063260" sldId="272"/>
        </pc:sldMkLst>
        <pc:spChg chg="mod">
          <ac:chgData name="Malcolm Fuller" userId="9940b3fa-d082-4dbe-aff5-9129b1981acd" providerId="ADAL" clId="{1D6CAFCB-C6C6-4674-AF6F-4BE797B64746}" dt="2023-10-30T09:50:48.768" v="1456" actId="20577"/>
          <ac:spMkLst>
            <pc:docMk/>
            <pc:sldMk cId="3832063260" sldId="272"/>
            <ac:spMk id="5" creationId="{A1D83820-5ED7-BC19-333C-82407296B3BF}"/>
          </ac:spMkLst>
        </pc:spChg>
        <pc:spChg chg="mod">
          <ac:chgData name="Malcolm Fuller" userId="9940b3fa-d082-4dbe-aff5-9129b1981acd" providerId="ADAL" clId="{1D6CAFCB-C6C6-4674-AF6F-4BE797B64746}" dt="2023-11-07T09:30:35.339" v="9083" actId="20577"/>
          <ac:spMkLst>
            <pc:docMk/>
            <pc:sldMk cId="3832063260" sldId="272"/>
            <ac:spMk id="7" creationId="{04DB376A-C511-80D1-3180-F14305A5720E}"/>
          </ac:spMkLst>
        </pc:spChg>
      </pc:sldChg>
      <pc:sldChg chg="modSp add mod ord">
        <pc:chgData name="Malcolm Fuller" userId="9940b3fa-d082-4dbe-aff5-9129b1981acd" providerId="ADAL" clId="{1D6CAFCB-C6C6-4674-AF6F-4BE797B64746}" dt="2023-11-07T14:47:09.893" v="9261" actId="255"/>
        <pc:sldMkLst>
          <pc:docMk/>
          <pc:sldMk cId="1525164938" sldId="273"/>
        </pc:sldMkLst>
        <pc:spChg chg="mod">
          <ac:chgData name="Malcolm Fuller" userId="9940b3fa-d082-4dbe-aff5-9129b1981acd" providerId="ADAL" clId="{1D6CAFCB-C6C6-4674-AF6F-4BE797B64746}" dt="2023-11-07T14:47:09.893" v="9261" actId="255"/>
          <ac:spMkLst>
            <pc:docMk/>
            <pc:sldMk cId="1525164938" sldId="273"/>
            <ac:spMk id="5" creationId="{A1D83820-5ED7-BC19-333C-82407296B3BF}"/>
          </ac:spMkLst>
        </pc:spChg>
        <pc:spChg chg="mod">
          <ac:chgData name="Malcolm Fuller" userId="9940b3fa-d082-4dbe-aff5-9129b1981acd" providerId="ADAL" clId="{1D6CAFCB-C6C6-4674-AF6F-4BE797B64746}" dt="2023-10-31T14:03:42.081" v="6483" actId="20577"/>
          <ac:spMkLst>
            <pc:docMk/>
            <pc:sldMk cId="1525164938" sldId="273"/>
            <ac:spMk id="7" creationId="{04DB376A-C511-80D1-3180-F14305A5720E}"/>
          </ac:spMkLst>
        </pc:spChg>
      </pc:sldChg>
      <pc:sldChg chg="modSp add mod">
        <pc:chgData name="Malcolm Fuller" userId="9940b3fa-d082-4dbe-aff5-9129b1981acd" providerId="ADAL" clId="{1D6CAFCB-C6C6-4674-AF6F-4BE797B64746}" dt="2023-10-31T14:04:14.432" v="6488" actId="20577"/>
        <pc:sldMkLst>
          <pc:docMk/>
          <pc:sldMk cId="3858578617" sldId="274"/>
        </pc:sldMkLst>
        <pc:spChg chg="mod">
          <ac:chgData name="Malcolm Fuller" userId="9940b3fa-d082-4dbe-aff5-9129b1981acd" providerId="ADAL" clId="{1D6CAFCB-C6C6-4674-AF6F-4BE797B64746}" dt="2023-10-30T10:23:10.885" v="2361" actId="20577"/>
          <ac:spMkLst>
            <pc:docMk/>
            <pc:sldMk cId="3858578617" sldId="274"/>
            <ac:spMk id="5" creationId="{A1D83820-5ED7-BC19-333C-82407296B3BF}"/>
          </ac:spMkLst>
        </pc:spChg>
        <pc:spChg chg="mod">
          <ac:chgData name="Malcolm Fuller" userId="9940b3fa-d082-4dbe-aff5-9129b1981acd" providerId="ADAL" clId="{1D6CAFCB-C6C6-4674-AF6F-4BE797B64746}" dt="2023-10-31T14:04:14.432" v="6488" actId="20577"/>
          <ac:spMkLst>
            <pc:docMk/>
            <pc:sldMk cId="3858578617" sldId="274"/>
            <ac:spMk id="7" creationId="{04DB376A-C511-80D1-3180-F14305A5720E}"/>
          </ac:spMkLst>
        </pc:spChg>
      </pc:sldChg>
      <pc:sldChg chg="delSp modSp new mod ord">
        <pc:chgData name="Malcolm Fuller" userId="9940b3fa-d082-4dbe-aff5-9129b1981acd" providerId="ADAL" clId="{1D6CAFCB-C6C6-4674-AF6F-4BE797B64746}" dt="2023-11-07T14:50:14.253" v="9310" actId="14100"/>
        <pc:sldMkLst>
          <pc:docMk/>
          <pc:sldMk cId="2422620140" sldId="275"/>
        </pc:sldMkLst>
        <pc:spChg chg="del">
          <ac:chgData name="Malcolm Fuller" userId="9940b3fa-d082-4dbe-aff5-9129b1981acd" providerId="ADAL" clId="{1D6CAFCB-C6C6-4674-AF6F-4BE797B64746}" dt="2023-10-30T09:21:44.141" v="856" actId="21"/>
          <ac:spMkLst>
            <pc:docMk/>
            <pc:sldMk cId="2422620140" sldId="275"/>
            <ac:spMk id="2" creationId="{FD570807-62B8-AB61-3DF2-AD0F78EDA6C4}"/>
          </ac:spMkLst>
        </pc:spChg>
        <pc:spChg chg="del">
          <ac:chgData name="Malcolm Fuller" userId="9940b3fa-d082-4dbe-aff5-9129b1981acd" providerId="ADAL" clId="{1D6CAFCB-C6C6-4674-AF6F-4BE797B64746}" dt="2023-10-30T09:21:31.093" v="853" actId="21"/>
          <ac:spMkLst>
            <pc:docMk/>
            <pc:sldMk cId="2422620140" sldId="275"/>
            <ac:spMk id="3" creationId="{794F5888-80CD-A158-C88D-77AA6CA94797}"/>
          </ac:spMkLst>
        </pc:spChg>
        <pc:spChg chg="del">
          <ac:chgData name="Malcolm Fuller" userId="9940b3fa-d082-4dbe-aff5-9129b1981acd" providerId="ADAL" clId="{1D6CAFCB-C6C6-4674-AF6F-4BE797B64746}" dt="2023-10-30T09:22:02.263" v="857" actId="478"/>
          <ac:spMkLst>
            <pc:docMk/>
            <pc:sldMk cId="2422620140" sldId="275"/>
            <ac:spMk id="4" creationId="{118DCA10-B5A5-D8BB-C328-DEE9F022B551}"/>
          </ac:spMkLst>
        </pc:spChg>
        <pc:spChg chg="del">
          <ac:chgData name="Malcolm Fuller" userId="9940b3fa-d082-4dbe-aff5-9129b1981acd" providerId="ADAL" clId="{1D6CAFCB-C6C6-4674-AF6F-4BE797B64746}" dt="2023-10-30T09:21:23.861" v="852" actId="21"/>
          <ac:spMkLst>
            <pc:docMk/>
            <pc:sldMk cId="2422620140" sldId="275"/>
            <ac:spMk id="5" creationId="{49105E14-AEC4-AFB2-0432-525080AB8237}"/>
          </ac:spMkLst>
        </pc:spChg>
        <pc:spChg chg="mod">
          <ac:chgData name="Malcolm Fuller" userId="9940b3fa-d082-4dbe-aff5-9129b1981acd" providerId="ADAL" clId="{1D6CAFCB-C6C6-4674-AF6F-4BE797B64746}" dt="2023-10-30T09:22:57.327" v="876" actId="20577"/>
          <ac:spMkLst>
            <pc:docMk/>
            <pc:sldMk cId="2422620140" sldId="275"/>
            <ac:spMk id="6" creationId="{6433FDE9-B09C-90B1-8755-89CEA7514DD7}"/>
          </ac:spMkLst>
        </pc:spChg>
        <pc:spChg chg="mod">
          <ac:chgData name="Malcolm Fuller" userId="9940b3fa-d082-4dbe-aff5-9129b1981acd" providerId="ADAL" clId="{1D6CAFCB-C6C6-4674-AF6F-4BE797B64746}" dt="2023-11-07T14:50:14.253" v="9310" actId="14100"/>
          <ac:spMkLst>
            <pc:docMk/>
            <pc:sldMk cId="2422620140" sldId="275"/>
            <ac:spMk id="7" creationId="{44E3CA45-7795-88AC-9C81-96F8ECC7238E}"/>
          </ac:spMkLst>
        </pc:spChg>
        <pc:spChg chg="del">
          <ac:chgData name="Malcolm Fuller" userId="9940b3fa-d082-4dbe-aff5-9129b1981acd" providerId="ADAL" clId="{1D6CAFCB-C6C6-4674-AF6F-4BE797B64746}" dt="2023-10-30T09:22:06.815" v="858" actId="478"/>
          <ac:spMkLst>
            <pc:docMk/>
            <pc:sldMk cId="2422620140" sldId="275"/>
            <ac:spMk id="9" creationId="{17F0C3FD-C320-A3CA-3DD2-71389453ACC4}"/>
          </ac:spMkLst>
        </pc:spChg>
      </pc:sldChg>
      <pc:sldChg chg="modSp add mod">
        <pc:chgData name="Malcolm Fuller" userId="9940b3fa-d082-4dbe-aff5-9129b1981acd" providerId="ADAL" clId="{1D6CAFCB-C6C6-4674-AF6F-4BE797B64746}" dt="2023-10-30T10:32:02.431" v="2830" actId="20577"/>
        <pc:sldMkLst>
          <pc:docMk/>
          <pc:sldMk cId="745630014" sldId="276"/>
        </pc:sldMkLst>
        <pc:spChg chg="mod">
          <ac:chgData name="Malcolm Fuller" userId="9940b3fa-d082-4dbe-aff5-9129b1981acd" providerId="ADAL" clId="{1D6CAFCB-C6C6-4674-AF6F-4BE797B64746}" dt="2023-10-30T10:25:43.371" v="2409" actId="20577"/>
          <ac:spMkLst>
            <pc:docMk/>
            <pc:sldMk cId="745630014" sldId="276"/>
            <ac:spMk id="5" creationId="{A1D83820-5ED7-BC19-333C-82407296B3BF}"/>
          </ac:spMkLst>
        </pc:spChg>
        <pc:spChg chg="mod">
          <ac:chgData name="Malcolm Fuller" userId="9940b3fa-d082-4dbe-aff5-9129b1981acd" providerId="ADAL" clId="{1D6CAFCB-C6C6-4674-AF6F-4BE797B64746}" dt="2023-10-30T10:32:02.431" v="2830" actId="20577"/>
          <ac:spMkLst>
            <pc:docMk/>
            <pc:sldMk cId="745630014" sldId="276"/>
            <ac:spMk id="7" creationId="{04DB376A-C511-80D1-3180-F14305A5720E}"/>
          </ac:spMkLst>
        </pc:spChg>
      </pc:sldChg>
      <pc:sldChg chg="modSp add mod ord">
        <pc:chgData name="Malcolm Fuller" userId="9940b3fa-d082-4dbe-aff5-9129b1981acd" providerId="ADAL" clId="{1D6CAFCB-C6C6-4674-AF6F-4BE797B64746}" dt="2023-11-07T09:29:21.642" v="9065"/>
        <pc:sldMkLst>
          <pc:docMk/>
          <pc:sldMk cId="3246019756" sldId="277"/>
        </pc:sldMkLst>
        <pc:spChg chg="mod">
          <ac:chgData name="Malcolm Fuller" userId="9940b3fa-d082-4dbe-aff5-9129b1981acd" providerId="ADAL" clId="{1D6CAFCB-C6C6-4674-AF6F-4BE797B64746}" dt="2023-10-30T10:35:01.002" v="2849" actId="20577"/>
          <ac:spMkLst>
            <pc:docMk/>
            <pc:sldMk cId="3246019756" sldId="277"/>
            <ac:spMk id="5" creationId="{A1D83820-5ED7-BC19-333C-82407296B3BF}"/>
          </ac:spMkLst>
        </pc:spChg>
        <pc:spChg chg="mod">
          <ac:chgData name="Malcolm Fuller" userId="9940b3fa-d082-4dbe-aff5-9129b1981acd" providerId="ADAL" clId="{1D6CAFCB-C6C6-4674-AF6F-4BE797B64746}" dt="2023-10-30T10:41:42.432" v="3113" actId="20577"/>
          <ac:spMkLst>
            <pc:docMk/>
            <pc:sldMk cId="3246019756" sldId="277"/>
            <ac:spMk id="7" creationId="{04DB376A-C511-80D1-3180-F14305A5720E}"/>
          </ac:spMkLst>
        </pc:spChg>
      </pc:sldChg>
      <pc:sldChg chg="modSp add mod ord">
        <pc:chgData name="Malcolm Fuller" userId="9940b3fa-d082-4dbe-aff5-9129b1981acd" providerId="ADAL" clId="{1D6CAFCB-C6C6-4674-AF6F-4BE797B64746}" dt="2023-11-07T14:53:42.389" v="9314" actId="20577"/>
        <pc:sldMkLst>
          <pc:docMk/>
          <pc:sldMk cId="3717545607" sldId="278"/>
        </pc:sldMkLst>
        <pc:spChg chg="mod">
          <ac:chgData name="Malcolm Fuller" userId="9940b3fa-d082-4dbe-aff5-9129b1981acd" providerId="ADAL" clId="{1D6CAFCB-C6C6-4674-AF6F-4BE797B64746}" dt="2023-11-07T09:42:24.336" v="9140" actId="20577"/>
          <ac:spMkLst>
            <pc:docMk/>
            <pc:sldMk cId="3717545607" sldId="278"/>
            <ac:spMk id="5" creationId="{A1D83820-5ED7-BC19-333C-82407296B3BF}"/>
          </ac:spMkLst>
        </pc:spChg>
        <pc:spChg chg="mod">
          <ac:chgData name="Malcolm Fuller" userId="9940b3fa-d082-4dbe-aff5-9129b1981acd" providerId="ADAL" clId="{1D6CAFCB-C6C6-4674-AF6F-4BE797B64746}" dt="2023-11-07T14:53:42.389" v="9314" actId="20577"/>
          <ac:spMkLst>
            <pc:docMk/>
            <pc:sldMk cId="3717545607" sldId="278"/>
            <ac:spMk id="7" creationId="{04DB376A-C511-80D1-3180-F14305A5720E}"/>
          </ac:spMkLst>
        </pc:spChg>
      </pc:sldChg>
      <pc:sldChg chg="delSp modSp add mod">
        <pc:chgData name="Malcolm Fuller" userId="9940b3fa-d082-4dbe-aff5-9129b1981acd" providerId="ADAL" clId="{1D6CAFCB-C6C6-4674-AF6F-4BE797B64746}" dt="2023-11-07T14:54:55.323" v="9336" actId="207"/>
        <pc:sldMkLst>
          <pc:docMk/>
          <pc:sldMk cId="2805200434" sldId="279"/>
        </pc:sldMkLst>
        <pc:spChg chg="del">
          <ac:chgData name="Malcolm Fuller" userId="9940b3fa-d082-4dbe-aff5-9129b1981acd" providerId="ADAL" clId="{1D6CAFCB-C6C6-4674-AF6F-4BE797B64746}" dt="2023-10-30T13:38:05.924" v="3737" actId="21"/>
          <ac:spMkLst>
            <pc:docMk/>
            <pc:sldMk cId="2805200434" sldId="279"/>
            <ac:spMk id="5" creationId="{A1D83820-5ED7-BC19-333C-82407296B3BF}"/>
          </ac:spMkLst>
        </pc:spChg>
        <pc:spChg chg="mod">
          <ac:chgData name="Malcolm Fuller" userId="9940b3fa-d082-4dbe-aff5-9129b1981acd" providerId="ADAL" clId="{1D6CAFCB-C6C6-4674-AF6F-4BE797B64746}" dt="2023-11-07T14:54:55.323" v="9336" actId="207"/>
          <ac:spMkLst>
            <pc:docMk/>
            <pc:sldMk cId="2805200434" sldId="279"/>
            <ac:spMk id="7" creationId="{04DB376A-C511-80D1-3180-F14305A5720E}"/>
          </ac:spMkLst>
        </pc:spChg>
      </pc:sldChg>
      <pc:sldChg chg="modSp add mod">
        <pc:chgData name="Malcolm Fuller" userId="9940b3fa-d082-4dbe-aff5-9129b1981acd" providerId="ADAL" clId="{1D6CAFCB-C6C6-4674-AF6F-4BE797B64746}" dt="2023-10-30T14:26:27.999" v="5109" actId="20577"/>
        <pc:sldMkLst>
          <pc:docMk/>
          <pc:sldMk cId="72111883" sldId="280"/>
        </pc:sldMkLst>
        <pc:spChg chg="mod">
          <ac:chgData name="Malcolm Fuller" userId="9940b3fa-d082-4dbe-aff5-9129b1981acd" providerId="ADAL" clId="{1D6CAFCB-C6C6-4674-AF6F-4BE797B64746}" dt="2023-10-30T14:18:14.762" v="4733" actId="20577"/>
          <ac:spMkLst>
            <pc:docMk/>
            <pc:sldMk cId="72111883" sldId="280"/>
            <ac:spMk id="5" creationId="{A1D83820-5ED7-BC19-333C-82407296B3BF}"/>
          </ac:spMkLst>
        </pc:spChg>
        <pc:spChg chg="mod">
          <ac:chgData name="Malcolm Fuller" userId="9940b3fa-d082-4dbe-aff5-9129b1981acd" providerId="ADAL" clId="{1D6CAFCB-C6C6-4674-AF6F-4BE797B64746}" dt="2023-10-30T14:26:27.999" v="5109" actId="20577"/>
          <ac:spMkLst>
            <pc:docMk/>
            <pc:sldMk cId="72111883" sldId="280"/>
            <ac:spMk id="7" creationId="{04DB376A-C511-80D1-3180-F14305A5720E}"/>
          </ac:spMkLst>
        </pc:spChg>
      </pc:sldChg>
      <pc:sldChg chg="modSp add mod">
        <pc:chgData name="Malcolm Fuller" userId="9940b3fa-d082-4dbe-aff5-9129b1981acd" providerId="ADAL" clId="{1D6CAFCB-C6C6-4674-AF6F-4BE797B64746}" dt="2023-11-07T09:41:30.952" v="9127" actId="20577"/>
        <pc:sldMkLst>
          <pc:docMk/>
          <pc:sldMk cId="1737640939" sldId="281"/>
        </pc:sldMkLst>
        <pc:spChg chg="mod">
          <ac:chgData name="Malcolm Fuller" userId="9940b3fa-d082-4dbe-aff5-9129b1981acd" providerId="ADAL" clId="{1D6CAFCB-C6C6-4674-AF6F-4BE797B64746}" dt="2023-10-30T14:38:25.563" v="5263" actId="20577"/>
          <ac:spMkLst>
            <pc:docMk/>
            <pc:sldMk cId="1737640939" sldId="281"/>
            <ac:spMk id="5" creationId="{A1D83820-5ED7-BC19-333C-82407296B3BF}"/>
          </ac:spMkLst>
        </pc:spChg>
        <pc:spChg chg="mod">
          <ac:chgData name="Malcolm Fuller" userId="9940b3fa-d082-4dbe-aff5-9129b1981acd" providerId="ADAL" clId="{1D6CAFCB-C6C6-4674-AF6F-4BE797B64746}" dt="2023-11-07T09:41:30.952" v="9127" actId="20577"/>
          <ac:spMkLst>
            <pc:docMk/>
            <pc:sldMk cId="1737640939" sldId="281"/>
            <ac:spMk id="7" creationId="{04DB376A-C511-80D1-3180-F14305A5720E}"/>
          </ac:spMkLst>
        </pc:spChg>
      </pc:sldChg>
      <pc:sldChg chg="delSp modSp add mod">
        <pc:chgData name="Malcolm Fuller" userId="9940b3fa-d082-4dbe-aff5-9129b1981acd" providerId="ADAL" clId="{1D6CAFCB-C6C6-4674-AF6F-4BE797B64746}" dt="2023-10-31T14:12:05.977" v="6553" actId="20577"/>
        <pc:sldMkLst>
          <pc:docMk/>
          <pc:sldMk cId="3127665264" sldId="282"/>
        </pc:sldMkLst>
        <pc:spChg chg="del">
          <ac:chgData name="Malcolm Fuller" userId="9940b3fa-d082-4dbe-aff5-9129b1981acd" providerId="ADAL" clId="{1D6CAFCB-C6C6-4674-AF6F-4BE797B64746}" dt="2023-10-30T14:50:40.322" v="5802" actId="21"/>
          <ac:spMkLst>
            <pc:docMk/>
            <pc:sldMk cId="3127665264" sldId="282"/>
            <ac:spMk id="5" creationId="{A1D83820-5ED7-BC19-333C-82407296B3BF}"/>
          </ac:spMkLst>
        </pc:spChg>
        <pc:spChg chg="mod">
          <ac:chgData name="Malcolm Fuller" userId="9940b3fa-d082-4dbe-aff5-9129b1981acd" providerId="ADAL" clId="{1D6CAFCB-C6C6-4674-AF6F-4BE797B64746}" dt="2023-10-31T14:12:05.977" v="6553" actId="20577"/>
          <ac:spMkLst>
            <pc:docMk/>
            <pc:sldMk cId="3127665264" sldId="282"/>
            <ac:spMk id="7" creationId="{04DB376A-C511-80D1-3180-F14305A5720E}"/>
          </ac:spMkLst>
        </pc:spChg>
      </pc:sldChg>
      <pc:sldChg chg="modSp add mod ord">
        <pc:chgData name="Malcolm Fuller" userId="9940b3fa-d082-4dbe-aff5-9129b1981acd" providerId="ADAL" clId="{1D6CAFCB-C6C6-4674-AF6F-4BE797B64746}" dt="2023-11-01T09:08:50.078" v="6845" actId="255"/>
        <pc:sldMkLst>
          <pc:docMk/>
          <pc:sldMk cId="2322436674" sldId="283"/>
        </pc:sldMkLst>
        <pc:spChg chg="mod">
          <ac:chgData name="Malcolm Fuller" userId="9940b3fa-d082-4dbe-aff5-9129b1981acd" providerId="ADAL" clId="{1D6CAFCB-C6C6-4674-AF6F-4BE797B64746}" dt="2023-11-01T09:02:49.007" v="6585" actId="20577"/>
          <ac:spMkLst>
            <pc:docMk/>
            <pc:sldMk cId="2322436674" sldId="283"/>
            <ac:spMk id="5" creationId="{A1D83820-5ED7-BC19-333C-82407296B3BF}"/>
          </ac:spMkLst>
        </pc:spChg>
        <pc:spChg chg="mod">
          <ac:chgData name="Malcolm Fuller" userId="9940b3fa-d082-4dbe-aff5-9129b1981acd" providerId="ADAL" clId="{1D6CAFCB-C6C6-4674-AF6F-4BE797B64746}" dt="2023-11-01T09:08:50.078" v="6845" actId="255"/>
          <ac:spMkLst>
            <pc:docMk/>
            <pc:sldMk cId="2322436674" sldId="283"/>
            <ac:spMk id="7" creationId="{04DB376A-C511-80D1-3180-F14305A5720E}"/>
          </ac:spMkLst>
        </pc:spChg>
      </pc:sldChg>
      <pc:sldChg chg="modSp add del mod">
        <pc:chgData name="Malcolm Fuller" userId="9940b3fa-d082-4dbe-aff5-9129b1981acd" providerId="ADAL" clId="{1D6CAFCB-C6C6-4674-AF6F-4BE797B64746}" dt="2023-10-30T15:15:53.830" v="5883" actId="2696"/>
        <pc:sldMkLst>
          <pc:docMk/>
          <pc:sldMk cId="4287238028" sldId="284"/>
        </pc:sldMkLst>
        <pc:spChg chg="mod">
          <ac:chgData name="Malcolm Fuller" userId="9940b3fa-d082-4dbe-aff5-9129b1981acd" providerId="ADAL" clId="{1D6CAFCB-C6C6-4674-AF6F-4BE797B64746}" dt="2023-10-30T15:15:44.629" v="5882" actId="1076"/>
          <ac:spMkLst>
            <pc:docMk/>
            <pc:sldMk cId="4287238028" sldId="284"/>
            <ac:spMk id="5" creationId="{A1D83820-5ED7-BC19-333C-82407296B3BF}"/>
          </ac:spMkLst>
        </pc:spChg>
        <pc:spChg chg="mod">
          <ac:chgData name="Malcolm Fuller" userId="9940b3fa-d082-4dbe-aff5-9129b1981acd" providerId="ADAL" clId="{1D6CAFCB-C6C6-4674-AF6F-4BE797B64746}" dt="2023-10-30T14:13:48.803" v="4716" actId="20577"/>
          <ac:spMkLst>
            <pc:docMk/>
            <pc:sldMk cId="4287238028" sldId="284"/>
            <ac:spMk id="7" creationId="{04DB376A-C511-80D1-3180-F14305A5720E}"/>
          </ac:spMkLst>
        </pc:spChg>
      </pc:sldChg>
      <pc:sldChg chg="modSp add del mod">
        <pc:chgData name="Malcolm Fuller" userId="9940b3fa-d082-4dbe-aff5-9129b1981acd" providerId="ADAL" clId="{1D6CAFCB-C6C6-4674-AF6F-4BE797B64746}" dt="2023-10-30T14:34:59.231" v="5206" actId="2696"/>
        <pc:sldMkLst>
          <pc:docMk/>
          <pc:sldMk cId="727333332" sldId="285"/>
        </pc:sldMkLst>
        <pc:spChg chg="mod">
          <ac:chgData name="Malcolm Fuller" userId="9940b3fa-d082-4dbe-aff5-9129b1981acd" providerId="ADAL" clId="{1D6CAFCB-C6C6-4674-AF6F-4BE797B64746}" dt="2023-10-30T14:34:41.196" v="5204" actId="6549"/>
          <ac:spMkLst>
            <pc:docMk/>
            <pc:sldMk cId="727333332" sldId="285"/>
            <ac:spMk id="7" creationId="{04DB376A-C511-80D1-3180-F14305A5720E}"/>
          </ac:spMkLst>
        </pc:spChg>
      </pc:sldChg>
      <pc:sldChg chg="modSp add mod">
        <pc:chgData name="Malcolm Fuller" userId="9940b3fa-d082-4dbe-aff5-9129b1981acd" providerId="ADAL" clId="{1D6CAFCB-C6C6-4674-AF6F-4BE797B64746}" dt="2023-11-07T14:56:41.513" v="9339" actId="313"/>
        <pc:sldMkLst>
          <pc:docMk/>
          <pc:sldMk cId="3910764474" sldId="286"/>
        </pc:sldMkLst>
        <pc:spChg chg="mod">
          <ac:chgData name="Malcolm Fuller" userId="9940b3fa-d082-4dbe-aff5-9129b1981acd" providerId="ADAL" clId="{1D6CAFCB-C6C6-4674-AF6F-4BE797B64746}" dt="2023-10-31T14:06:55.456" v="6501" actId="313"/>
          <ac:spMkLst>
            <pc:docMk/>
            <pc:sldMk cId="3910764474" sldId="286"/>
            <ac:spMk id="5" creationId="{A1D83820-5ED7-BC19-333C-82407296B3BF}"/>
          </ac:spMkLst>
        </pc:spChg>
        <pc:spChg chg="mod">
          <ac:chgData name="Malcolm Fuller" userId="9940b3fa-d082-4dbe-aff5-9129b1981acd" providerId="ADAL" clId="{1D6CAFCB-C6C6-4674-AF6F-4BE797B64746}" dt="2023-11-07T14:56:41.513" v="9339" actId="313"/>
          <ac:spMkLst>
            <pc:docMk/>
            <pc:sldMk cId="3910764474" sldId="286"/>
            <ac:spMk id="7" creationId="{04DB376A-C511-80D1-3180-F14305A5720E}"/>
          </ac:spMkLst>
        </pc:spChg>
      </pc:sldChg>
      <pc:sldChg chg="addSp delSp modSp new mod">
        <pc:chgData name="Malcolm Fuller" userId="9940b3fa-d082-4dbe-aff5-9129b1981acd" providerId="ADAL" clId="{1D6CAFCB-C6C6-4674-AF6F-4BE797B64746}" dt="2023-11-01T11:34:56.803" v="7207" actId="20577"/>
        <pc:sldMkLst>
          <pc:docMk/>
          <pc:sldMk cId="2238990217" sldId="287"/>
        </pc:sldMkLst>
        <pc:spChg chg="add del">
          <ac:chgData name="Malcolm Fuller" userId="9940b3fa-d082-4dbe-aff5-9129b1981acd" providerId="ADAL" clId="{1D6CAFCB-C6C6-4674-AF6F-4BE797B64746}" dt="2023-10-31T08:40:33.097" v="6009" actId="21"/>
          <ac:spMkLst>
            <pc:docMk/>
            <pc:sldMk cId="2238990217" sldId="287"/>
            <ac:spMk id="2" creationId="{E085ED25-10AE-5B55-12A5-5B921150935B}"/>
          </ac:spMkLst>
        </pc:spChg>
        <pc:spChg chg="del">
          <ac:chgData name="Malcolm Fuller" userId="9940b3fa-d082-4dbe-aff5-9129b1981acd" providerId="ADAL" clId="{1D6CAFCB-C6C6-4674-AF6F-4BE797B64746}" dt="2023-10-31T08:36:21.951" v="5885" actId="478"/>
          <ac:spMkLst>
            <pc:docMk/>
            <pc:sldMk cId="2238990217" sldId="287"/>
            <ac:spMk id="3" creationId="{CA25BB4C-D41B-C8EA-2F96-7BCCE351195C}"/>
          </ac:spMkLst>
        </pc:spChg>
        <pc:spChg chg="add del">
          <ac:chgData name="Malcolm Fuller" userId="9940b3fa-d082-4dbe-aff5-9129b1981acd" providerId="ADAL" clId="{1D6CAFCB-C6C6-4674-AF6F-4BE797B64746}" dt="2023-10-31T08:40:27.382" v="6008" actId="21"/>
          <ac:spMkLst>
            <pc:docMk/>
            <pc:sldMk cId="2238990217" sldId="287"/>
            <ac:spMk id="4" creationId="{5B797A60-A388-4A78-B1C5-60FD0452FC39}"/>
          </ac:spMkLst>
        </pc:spChg>
        <pc:spChg chg="add del mod">
          <ac:chgData name="Malcolm Fuller" userId="9940b3fa-d082-4dbe-aff5-9129b1981acd" providerId="ADAL" clId="{1D6CAFCB-C6C6-4674-AF6F-4BE797B64746}" dt="2023-10-31T08:40:20.377" v="6007" actId="14100"/>
          <ac:spMkLst>
            <pc:docMk/>
            <pc:sldMk cId="2238990217" sldId="287"/>
            <ac:spMk id="5" creationId="{D580524D-46F4-4B82-3926-AF5FA53C6664}"/>
          </ac:spMkLst>
        </pc:spChg>
        <pc:spChg chg="add del">
          <ac:chgData name="Malcolm Fuller" userId="9940b3fa-d082-4dbe-aff5-9129b1981acd" providerId="ADAL" clId="{1D6CAFCB-C6C6-4674-AF6F-4BE797B64746}" dt="2023-10-31T08:40:41.560" v="6010" actId="21"/>
          <ac:spMkLst>
            <pc:docMk/>
            <pc:sldMk cId="2238990217" sldId="287"/>
            <ac:spMk id="6" creationId="{B14D55AE-DED6-AABA-1061-4EE01872AADE}"/>
          </ac:spMkLst>
        </pc:spChg>
        <pc:spChg chg="mod">
          <ac:chgData name="Malcolm Fuller" userId="9940b3fa-d082-4dbe-aff5-9129b1981acd" providerId="ADAL" clId="{1D6CAFCB-C6C6-4674-AF6F-4BE797B64746}" dt="2023-11-01T11:34:56.803" v="7207" actId="20577"/>
          <ac:spMkLst>
            <pc:docMk/>
            <pc:sldMk cId="2238990217" sldId="287"/>
            <ac:spMk id="7" creationId="{E9E6E7E8-8153-0C69-2466-D67BC1DF2C80}"/>
          </ac:spMkLst>
        </pc:spChg>
        <pc:spChg chg="add del">
          <ac:chgData name="Malcolm Fuller" userId="9940b3fa-d082-4dbe-aff5-9129b1981acd" providerId="ADAL" clId="{1D6CAFCB-C6C6-4674-AF6F-4BE797B64746}" dt="2023-10-31T08:45:34.172" v="6012" actId="21"/>
          <ac:spMkLst>
            <pc:docMk/>
            <pc:sldMk cId="2238990217" sldId="287"/>
            <ac:spMk id="8" creationId="{6CD04A00-56BC-6763-8482-D21CF460FC3C}"/>
          </ac:spMkLst>
        </pc:spChg>
        <pc:spChg chg="add del">
          <ac:chgData name="Malcolm Fuller" userId="9940b3fa-d082-4dbe-aff5-9129b1981acd" providerId="ADAL" clId="{1D6CAFCB-C6C6-4674-AF6F-4BE797B64746}" dt="2023-10-31T08:45:20.040" v="6011" actId="21"/>
          <ac:spMkLst>
            <pc:docMk/>
            <pc:sldMk cId="2238990217" sldId="287"/>
            <ac:spMk id="9" creationId="{08472F9E-A6C6-FF34-F044-0CDFEA913105}"/>
          </ac:spMkLst>
        </pc:spChg>
      </pc:sldChg>
      <pc:sldChg chg="addSp delSp modSp add mod ord">
        <pc:chgData name="Malcolm Fuller" userId="9940b3fa-d082-4dbe-aff5-9129b1981acd" providerId="ADAL" clId="{1D6CAFCB-C6C6-4674-AF6F-4BE797B64746}" dt="2023-11-07T14:38:35.749" v="9193" actId="14100"/>
        <pc:sldMkLst>
          <pc:docMk/>
          <pc:sldMk cId="4065954830" sldId="288"/>
        </pc:sldMkLst>
        <pc:spChg chg="add del">
          <ac:chgData name="Malcolm Fuller" userId="9940b3fa-d082-4dbe-aff5-9129b1981acd" providerId="ADAL" clId="{1D6CAFCB-C6C6-4674-AF6F-4BE797B64746}" dt="2023-11-01T09:23:58.643" v="6847" actId="22"/>
          <ac:spMkLst>
            <pc:docMk/>
            <pc:sldMk cId="4065954830" sldId="288"/>
            <ac:spMk id="3" creationId="{1990AE50-8DDD-5EBC-D9ED-6BB4902FA835}"/>
          </ac:spMkLst>
        </pc:spChg>
        <pc:spChg chg="mod">
          <ac:chgData name="Malcolm Fuller" userId="9940b3fa-d082-4dbe-aff5-9129b1981acd" providerId="ADAL" clId="{1D6CAFCB-C6C6-4674-AF6F-4BE797B64746}" dt="2023-11-01T11:31:51.322" v="7192" actId="20577"/>
          <ac:spMkLst>
            <pc:docMk/>
            <pc:sldMk cId="4065954830" sldId="288"/>
            <ac:spMk id="5" creationId="{A1D83820-5ED7-BC19-333C-82407296B3BF}"/>
          </ac:spMkLst>
        </pc:spChg>
        <pc:spChg chg="mod">
          <ac:chgData name="Malcolm Fuller" userId="9940b3fa-d082-4dbe-aff5-9129b1981acd" providerId="ADAL" clId="{1D6CAFCB-C6C6-4674-AF6F-4BE797B64746}" dt="2023-11-07T14:38:35.749" v="9193" actId="14100"/>
          <ac:spMkLst>
            <pc:docMk/>
            <pc:sldMk cId="4065954830" sldId="288"/>
            <ac:spMk id="7" creationId="{04DB376A-C511-80D1-3180-F14305A5720E}"/>
          </ac:spMkLst>
        </pc:spChg>
      </pc:sldChg>
      <pc:sldChg chg="modSp add mod ord">
        <pc:chgData name="Malcolm Fuller" userId="9940b3fa-d082-4dbe-aff5-9129b1981acd" providerId="ADAL" clId="{1D6CAFCB-C6C6-4674-AF6F-4BE797B64746}" dt="2023-11-06T15:41:41.252" v="7553"/>
        <pc:sldMkLst>
          <pc:docMk/>
          <pc:sldMk cId="2855971701" sldId="289"/>
        </pc:sldMkLst>
        <pc:spChg chg="mod">
          <ac:chgData name="Malcolm Fuller" userId="9940b3fa-d082-4dbe-aff5-9129b1981acd" providerId="ADAL" clId="{1D6CAFCB-C6C6-4674-AF6F-4BE797B64746}" dt="2023-11-01T09:47:14.810" v="6972" actId="20577"/>
          <ac:spMkLst>
            <pc:docMk/>
            <pc:sldMk cId="2855971701" sldId="289"/>
            <ac:spMk id="5" creationId="{A1D83820-5ED7-BC19-333C-82407296B3BF}"/>
          </ac:spMkLst>
        </pc:spChg>
        <pc:spChg chg="mod">
          <ac:chgData name="Malcolm Fuller" userId="9940b3fa-d082-4dbe-aff5-9129b1981acd" providerId="ADAL" clId="{1D6CAFCB-C6C6-4674-AF6F-4BE797B64746}" dt="2023-11-01T11:26:16.462" v="7138"/>
          <ac:spMkLst>
            <pc:docMk/>
            <pc:sldMk cId="2855971701" sldId="289"/>
            <ac:spMk id="7" creationId="{04DB376A-C511-80D1-3180-F14305A5720E}"/>
          </ac:spMkLst>
        </pc:spChg>
      </pc:sldChg>
      <pc:sldChg chg="modSp add mod ord">
        <pc:chgData name="Malcolm Fuller" userId="9940b3fa-d082-4dbe-aff5-9129b1981acd" providerId="ADAL" clId="{1D6CAFCB-C6C6-4674-AF6F-4BE797B64746}" dt="2023-11-06T15:41:50.240" v="7555"/>
        <pc:sldMkLst>
          <pc:docMk/>
          <pc:sldMk cId="3686105465" sldId="290"/>
        </pc:sldMkLst>
        <pc:spChg chg="mod">
          <ac:chgData name="Malcolm Fuller" userId="9940b3fa-d082-4dbe-aff5-9129b1981acd" providerId="ADAL" clId="{1D6CAFCB-C6C6-4674-AF6F-4BE797B64746}" dt="2023-11-01T11:34:07.141" v="7203" actId="20577"/>
          <ac:spMkLst>
            <pc:docMk/>
            <pc:sldMk cId="3686105465" sldId="290"/>
            <ac:spMk id="5" creationId="{A1D83820-5ED7-BC19-333C-82407296B3BF}"/>
          </ac:spMkLst>
        </pc:spChg>
        <pc:spChg chg="mod">
          <ac:chgData name="Malcolm Fuller" userId="9940b3fa-d082-4dbe-aff5-9129b1981acd" providerId="ADAL" clId="{1D6CAFCB-C6C6-4674-AF6F-4BE797B64746}" dt="2023-11-01T11:28:57.318" v="7167" actId="255"/>
          <ac:spMkLst>
            <pc:docMk/>
            <pc:sldMk cId="3686105465" sldId="290"/>
            <ac:spMk id="7" creationId="{04DB376A-C511-80D1-3180-F14305A5720E}"/>
          </ac:spMkLst>
        </pc:spChg>
      </pc:sldChg>
      <pc:sldChg chg="modSp add mod ord">
        <pc:chgData name="Malcolm Fuller" userId="9940b3fa-d082-4dbe-aff5-9129b1981acd" providerId="ADAL" clId="{1D6CAFCB-C6C6-4674-AF6F-4BE797B64746}" dt="2023-11-06T15:42:01.341" v="7557"/>
        <pc:sldMkLst>
          <pc:docMk/>
          <pc:sldMk cId="2306540370" sldId="291"/>
        </pc:sldMkLst>
        <pc:spChg chg="mod">
          <ac:chgData name="Malcolm Fuller" userId="9940b3fa-d082-4dbe-aff5-9129b1981acd" providerId="ADAL" clId="{1D6CAFCB-C6C6-4674-AF6F-4BE797B64746}" dt="2023-11-01T11:27:07.613" v="7157" actId="20577"/>
          <ac:spMkLst>
            <pc:docMk/>
            <pc:sldMk cId="2306540370" sldId="291"/>
            <ac:spMk id="5" creationId="{A1D83820-5ED7-BC19-333C-82407296B3BF}"/>
          </ac:spMkLst>
        </pc:spChg>
        <pc:spChg chg="mod">
          <ac:chgData name="Malcolm Fuller" userId="9940b3fa-d082-4dbe-aff5-9129b1981acd" providerId="ADAL" clId="{1D6CAFCB-C6C6-4674-AF6F-4BE797B64746}" dt="2023-11-01T11:28:24.958" v="7163" actId="255"/>
          <ac:spMkLst>
            <pc:docMk/>
            <pc:sldMk cId="2306540370" sldId="291"/>
            <ac:spMk id="7" creationId="{04DB376A-C511-80D1-3180-F14305A5720E}"/>
          </ac:spMkLst>
        </pc:spChg>
      </pc:sldChg>
      <pc:sldChg chg="modSp add mod ord">
        <pc:chgData name="Malcolm Fuller" userId="9940b3fa-d082-4dbe-aff5-9129b1981acd" providerId="ADAL" clId="{1D6CAFCB-C6C6-4674-AF6F-4BE797B64746}" dt="2023-11-07T14:43:29.181" v="9202" actId="20577"/>
        <pc:sldMkLst>
          <pc:docMk/>
          <pc:sldMk cId="1845559801" sldId="292"/>
        </pc:sldMkLst>
        <pc:spChg chg="mod">
          <ac:chgData name="Malcolm Fuller" userId="9940b3fa-d082-4dbe-aff5-9129b1981acd" providerId="ADAL" clId="{1D6CAFCB-C6C6-4674-AF6F-4BE797B64746}" dt="2023-11-07T14:43:29.181" v="9202" actId="20577"/>
          <ac:spMkLst>
            <pc:docMk/>
            <pc:sldMk cId="1845559801" sldId="292"/>
            <ac:spMk id="5" creationId="{A1D83820-5ED7-BC19-333C-82407296B3BF}"/>
          </ac:spMkLst>
        </pc:spChg>
        <pc:spChg chg="mod">
          <ac:chgData name="Malcolm Fuller" userId="9940b3fa-d082-4dbe-aff5-9129b1981acd" providerId="ADAL" clId="{1D6CAFCB-C6C6-4674-AF6F-4BE797B64746}" dt="2023-11-02T08:35:29.055" v="7257" actId="255"/>
          <ac:spMkLst>
            <pc:docMk/>
            <pc:sldMk cId="1845559801" sldId="292"/>
            <ac:spMk id="7" creationId="{04DB376A-C511-80D1-3180-F14305A5720E}"/>
          </ac:spMkLst>
        </pc:spChg>
      </pc:sldChg>
      <pc:sldChg chg="modSp add mod ord">
        <pc:chgData name="Malcolm Fuller" userId="9940b3fa-d082-4dbe-aff5-9129b1981acd" providerId="ADAL" clId="{1D6CAFCB-C6C6-4674-AF6F-4BE797B64746}" dt="2023-11-07T14:45:22.635" v="9221" actId="255"/>
        <pc:sldMkLst>
          <pc:docMk/>
          <pc:sldMk cId="1366409748" sldId="293"/>
        </pc:sldMkLst>
        <pc:spChg chg="mod">
          <ac:chgData name="Malcolm Fuller" userId="9940b3fa-d082-4dbe-aff5-9129b1981acd" providerId="ADAL" clId="{1D6CAFCB-C6C6-4674-AF6F-4BE797B64746}" dt="2023-11-07T14:44:13.827" v="9204" actId="20577"/>
          <ac:spMkLst>
            <pc:docMk/>
            <pc:sldMk cId="1366409748" sldId="293"/>
            <ac:spMk id="5" creationId="{A1D83820-5ED7-BC19-333C-82407296B3BF}"/>
          </ac:spMkLst>
        </pc:spChg>
        <pc:spChg chg="mod">
          <ac:chgData name="Malcolm Fuller" userId="9940b3fa-d082-4dbe-aff5-9129b1981acd" providerId="ADAL" clId="{1D6CAFCB-C6C6-4674-AF6F-4BE797B64746}" dt="2023-11-07T14:45:22.635" v="9221" actId="255"/>
          <ac:spMkLst>
            <pc:docMk/>
            <pc:sldMk cId="1366409748" sldId="293"/>
            <ac:spMk id="7" creationId="{04DB376A-C511-80D1-3180-F14305A5720E}"/>
          </ac:spMkLst>
        </pc:spChg>
      </pc:sldChg>
      <pc:sldChg chg="addSp delSp modSp add mod ord">
        <pc:chgData name="Malcolm Fuller" userId="9940b3fa-d082-4dbe-aff5-9129b1981acd" providerId="ADAL" clId="{1D6CAFCB-C6C6-4674-AF6F-4BE797B64746}" dt="2023-11-07T14:58:16.662" v="9341"/>
        <pc:sldMkLst>
          <pc:docMk/>
          <pc:sldMk cId="2283536402" sldId="294"/>
        </pc:sldMkLst>
        <pc:spChg chg="add del">
          <ac:chgData name="Malcolm Fuller" userId="9940b3fa-d082-4dbe-aff5-9129b1981acd" providerId="ADAL" clId="{1D6CAFCB-C6C6-4674-AF6F-4BE797B64746}" dt="2023-11-02T08:56:36.044" v="7289" actId="22"/>
          <ac:spMkLst>
            <pc:docMk/>
            <pc:sldMk cId="2283536402" sldId="294"/>
            <ac:spMk id="3" creationId="{54F3B63A-0268-9871-2CAE-40D0F9EC2C78}"/>
          </ac:spMkLst>
        </pc:spChg>
        <pc:spChg chg="mod">
          <ac:chgData name="Malcolm Fuller" userId="9940b3fa-d082-4dbe-aff5-9129b1981acd" providerId="ADAL" clId="{1D6CAFCB-C6C6-4674-AF6F-4BE797B64746}" dt="2023-11-02T08:59:46.474" v="7318" actId="20577"/>
          <ac:spMkLst>
            <pc:docMk/>
            <pc:sldMk cId="2283536402" sldId="294"/>
            <ac:spMk id="5" creationId="{A1D83820-5ED7-BC19-333C-82407296B3BF}"/>
          </ac:spMkLst>
        </pc:spChg>
        <pc:spChg chg="mod">
          <ac:chgData name="Malcolm Fuller" userId="9940b3fa-d082-4dbe-aff5-9129b1981acd" providerId="ADAL" clId="{1D6CAFCB-C6C6-4674-AF6F-4BE797B64746}" dt="2023-11-02T08:58:59.935" v="7298" actId="14100"/>
          <ac:spMkLst>
            <pc:docMk/>
            <pc:sldMk cId="2283536402" sldId="294"/>
            <ac:spMk id="7" creationId="{04DB376A-C511-80D1-3180-F14305A5720E}"/>
          </ac:spMkLst>
        </pc:spChg>
      </pc:sldChg>
      <pc:sldChg chg="modSp add mod ord">
        <pc:chgData name="Malcolm Fuller" userId="9940b3fa-d082-4dbe-aff5-9129b1981acd" providerId="ADAL" clId="{1D6CAFCB-C6C6-4674-AF6F-4BE797B64746}" dt="2023-11-07T14:59:05.789" v="9343"/>
        <pc:sldMkLst>
          <pc:docMk/>
          <pc:sldMk cId="3299888895" sldId="295"/>
        </pc:sldMkLst>
        <pc:spChg chg="mod">
          <ac:chgData name="Malcolm Fuller" userId="9940b3fa-d082-4dbe-aff5-9129b1981acd" providerId="ADAL" clId="{1D6CAFCB-C6C6-4674-AF6F-4BE797B64746}" dt="2023-11-02T09:29:04.975" v="7385" actId="20577"/>
          <ac:spMkLst>
            <pc:docMk/>
            <pc:sldMk cId="3299888895" sldId="295"/>
            <ac:spMk id="5" creationId="{A1D83820-5ED7-BC19-333C-82407296B3BF}"/>
          </ac:spMkLst>
        </pc:spChg>
        <pc:spChg chg="mod">
          <ac:chgData name="Malcolm Fuller" userId="9940b3fa-d082-4dbe-aff5-9129b1981acd" providerId="ADAL" clId="{1D6CAFCB-C6C6-4674-AF6F-4BE797B64746}" dt="2023-11-02T09:28:51.456" v="7375" actId="14100"/>
          <ac:spMkLst>
            <pc:docMk/>
            <pc:sldMk cId="3299888895" sldId="295"/>
            <ac:spMk id="7" creationId="{04DB376A-C511-80D1-3180-F14305A5720E}"/>
          </ac:spMkLst>
        </pc:spChg>
      </pc:sldChg>
      <pc:sldChg chg="addSp delSp modSp add mod ord">
        <pc:chgData name="Malcolm Fuller" userId="9940b3fa-d082-4dbe-aff5-9129b1981acd" providerId="ADAL" clId="{1D6CAFCB-C6C6-4674-AF6F-4BE797B64746}" dt="2023-11-07T09:57:50.425" v="9157"/>
        <pc:sldMkLst>
          <pc:docMk/>
          <pc:sldMk cId="1839309565" sldId="296"/>
        </pc:sldMkLst>
        <pc:spChg chg="mod">
          <ac:chgData name="Malcolm Fuller" userId="9940b3fa-d082-4dbe-aff5-9129b1981acd" providerId="ADAL" clId="{1D6CAFCB-C6C6-4674-AF6F-4BE797B64746}" dt="2023-11-02T10:50:18.754" v="7420" actId="14100"/>
          <ac:spMkLst>
            <pc:docMk/>
            <pc:sldMk cId="1839309565" sldId="296"/>
            <ac:spMk id="5" creationId="{A1D83820-5ED7-BC19-333C-82407296B3BF}"/>
          </ac:spMkLst>
        </pc:spChg>
        <pc:spChg chg="del">
          <ac:chgData name="Malcolm Fuller" userId="9940b3fa-d082-4dbe-aff5-9129b1981acd" providerId="ADAL" clId="{1D6CAFCB-C6C6-4674-AF6F-4BE797B64746}" dt="2023-11-02T10:50:54.551" v="7425" actId="21"/>
          <ac:spMkLst>
            <pc:docMk/>
            <pc:sldMk cId="1839309565" sldId="296"/>
            <ac:spMk id="7" creationId="{04DB376A-C511-80D1-3180-F14305A5720E}"/>
          </ac:spMkLst>
        </pc:spChg>
        <pc:picChg chg="add del mod modCrop">
          <ac:chgData name="Malcolm Fuller" userId="9940b3fa-d082-4dbe-aff5-9129b1981acd" providerId="ADAL" clId="{1D6CAFCB-C6C6-4674-AF6F-4BE797B64746}" dt="2023-11-02T10:50:42.505" v="7424" actId="732"/>
          <ac:picMkLst>
            <pc:docMk/>
            <pc:sldMk cId="1839309565" sldId="296"/>
            <ac:picMk id="3" creationId="{61821C29-B86C-287F-311D-079220B22695}"/>
          </ac:picMkLst>
        </pc:picChg>
      </pc:sldChg>
      <pc:sldChg chg="addSp delSp modSp add mod">
        <pc:chgData name="Malcolm Fuller" userId="9940b3fa-d082-4dbe-aff5-9129b1981acd" providerId="ADAL" clId="{1D6CAFCB-C6C6-4674-AF6F-4BE797B64746}" dt="2023-11-02T10:54:32.987" v="7446" actId="20577"/>
        <pc:sldMkLst>
          <pc:docMk/>
          <pc:sldMk cId="1308464856" sldId="297"/>
        </pc:sldMkLst>
        <pc:spChg chg="mod">
          <ac:chgData name="Malcolm Fuller" userId="9940b3fa-d082-4dbe-aff5-9129b1981acd" providerId="ADAL" clId="{1D6CAFCB-C6C6-4674-AF6F-4BE797B64746}" dt="2023-11-02T10:54:32.987" v="7446" actId="20577"/>
          <ac:spMkLst>
            <pc:docMk/>
            <pc:sldMk cId="1308464856" sldId="297"/>
            <ac:spMk id="5" creationId="{A1D83820-5ED7-BC19-333C-82407296B3BF}"/>
          </ac:spMkLst>
        </pc:spChg>
        <pc:spChg chg="del">
          <ac:chgData name="Malcolm Fuller" userId="9940b3fa-d082-4dbe-aff5-9129b1981acd" providerId="ADAL" clId="{1D6CAFCB-C6C6-4674-AF6F-4BE797B64746}" dt="2023-11-02T10:54:07.255" v="7430" actId="21"/>
          <ac:spMkLst>
            <pc:docMk/>
            <pc:sldMk cId="1308464856" sldId="297"/>
            <ac:spMk id="7" creationId="{04DB376A-C511-80D1-3180-F14305A5720E}"/>
          </ac:spMkLst>
        </pc:spChg>
        <pc:picChg chg="add mod">
          <ac:chgData name="Malcolm Fuller" userId="9940b3fa-d082-4dbe-aff5-9129b1981acd" providerId="ADAL" clId="{1D6CAFCB-C6C6-4674-AF6F-4BE797B64746}" dt="2023-11-02T10:54:17.336" v="7431" actId="1076"/>
          <ac:picMkLst>
            <pc:docMk/>
            <pc:sldMk cId="1308464856" sldId="297"/>
            <ac:picMk id="3" creationId="{E8A9F259-8C38-8389-2D9D-5ACDB441C0F4}"/>
          </ac:picMkLst>
        </pc:picChg>
      </pc:sldChg>
      <pc:sldChg chg="modSp add mod ord">
        <pc:chgData name="Malcolm Fuller" userId="9940b3fa-d082-4dbe-aff5-9129b1981acd" providerId="ADAL" clId="{1D6CAFCB-C6C6-4674-AF6F-4BE797B64746}" dt="2023-11-07T09:44:26.554" v="9144"/>
        <pc:sldMkLst>
          <pc:docMk/>
          <pc:sldMk cId="4136529836" sldId="298"/>
        </pc:sldMkLst>
        <pc:spChg chg="mod">
          <ac:chgData name="Malcolm Fuller" userId="9940b3fa-d082-4dbe-aff5-9129b1981acd" providerId="ADAL" clId="{1D6CAFCB-C6C6-4674-AF6F-4BE797B64746}" dt="2023-11-02T09:01:58.364" v="7335" actId="20577"/>
          <ac:spMkLst>
            <pc:docMk/>
            <pc:sldMk cId="4136529836" sldId="298"/>
            <ac:spMk id="5" creationId="{A1D83820-5ED7-BC19-333C-82407296B3BF}"/>
          </ac:spMkLst>
        </pc:spChg>
        <pc:spChg chg="mod">
          <ac:chgData name="Malcolm Fuller" userId="9940b3fa-d082-4dbe-aff5-9129b1981acd" providerId="ADAL" clId="{1D6CAFCB-C6C6-4674-AF6F-4BE797B64746}" dt="2023-11-02T09:25:57.925" v="7366" actId="207"/>
          <ac:spMkLst>
            <pc:docMk/>
            <pc:sldMk cId="4136529836" sldId="298"/>
            <ac:spMk id="7" creationId="{04DB376A-C511-80D1-3180-F14305A5720E}"/>
          </ac:spMkLst>
        </pc:spChg>
      </pc:sldChg>
      <pc:sldChg chg="addSp delSp modSp new mod ord">
        <pc:chgData name="Malcolm Fuller" userId="9940b3fa-d082-4dbe-aff5-9129b1981acd" providerId="ADAL" clId="{1D6CAFCB-C6C6-4674-AF6F-4BE797B64746}" dt="2023-11-07T14:33:50.336" v="9189"/>
        <pc:sldMkLst>
          <pc:docMk/>
          <pc:sldMk cId="1099269093" sldId="299"/>
        </pc:sldMkLst>
        <pc:spChg chg="del">
          <ac:chgData name="Malcolm Fuller" userId="9940b3fa-d082-4dbe-aff5-9129b1981acd" providerId="ADAL" clId="{1D6CAFCB-C6C6-4674-AF6F-4BE797B64746}" dt="2023-11-02T10:55:10.025" v="7448" actId="21"/>
          <ac:spMkLst>
            <pc:docMk/>
            <pc:sldMk cId="1099269093" sldId="299"/>
            <ac:spMk id="2" creationId="{846792FB-0DC0-D172-DED6-286726B50DAD}"/>
          </ac:spMkLst>
        </pc:spChg>
        <pc:spChg chg="del">
          <ac:chgData name="Malcolm Fuller" userId="9940b3fa-d082-4dbe-aff5-9129b1981acd" providerId="ADAL" clId="{1D6CAFCB-C6C6-4674-AF6F-4BE797B64746}" dt="2023-11-02T10:55:22.837" v="7450" actId="21"/>
          <ac:spMkLst>
            <pc:docMk/>
            <pc:sldMk cId="1099269093" sldId="299"/>
            <ac:spMk id="3" creationId="{FF6F5913-2F1F-C666-6949-E28464D18E43}"/>
          </ac:spMkLst>
        </pc:spChg>
        <pc:spChg chg="del">
          <ac:chgData name="Malcolm Fuller" userId="9940b3fa-d082-4dbe-aff5-9129b1981acd" providerId="ADAL" clId="{1D6CAFCB-C6C6-4674-AF6F-4BE797B64746}" dt="2023-11-02T10:55:16.495" v="7449" actId="21"/>
          <ac:spMkLst>
            <pc:docMk/>
            <pc:sldMk cId="1099269093" sldId="299"/>
            <ac:spMk id="4" creationId="{E76402D6-DB6A-A466-A78F-43386E4F1DF9}"/>
          </ac:spMkLst>
        </pc:spChg>
        <pc:spChg chg="mod">
          <ac:chgData name="Malcolm Fuller" userId="9940b3fa-d082-4dbe-aff5-9129b1981acd" providerId="ADAL" clId="{1D6CAFCB-C6C6-4674-AF6F-4BE797B64746}" dt="2023-11-07T14:33:32.625" v="9187" actId="20577"/>
          <ac:spMkLst>
            <pc:docMk/>
            <pc:sldMk cId="1099269093" sldId="299"/>
            <ac:spMk id="5" creationId="{DC7A1D9F-34A5-EA08-690C-ABCA6EFE2FD9}"/>
          </ac:spMkLst>
        </pc:spChg>
        <pc:spChg chg="del">
          <ac:chgData name="Malcolm Fuller" userId="9940b3fa-d082-4dbe-aff5-9129b1981acd" providerId="ADAL" clId="{1D6CAFCB-C6C6-4674-AF6F-4BE797B64746}" dt="2023-11-07T14:32:41.525" v="9162" actId="478"/>
          <ac:spMkLst>
            <pc:docMk/>
            <pc:sldMk cId="1099269093" sldId="299"/>
            <ac:spMk id="6" creationId="{E96821C6-244B-3EED-B437-95F492314367}"/>
          </ac:spMkLst>
        </pc:spChg>
        <pc:spChg chg="mod">
          <ac:chgData name="Malcolm Fuller" userId="9940b3fa-d082-4dbe-aff5-9129b1981acd" providerId="ADAL" clId="{1D6CAFCB-C6C6-4674-AF6F-4BE797B64746}" dt="2023-11-07T14:32:32.123" v="9160" actId="14100"/>
          <ac:spMkLst>
            <pc:docMk/>
            <pc:sldMk cId="1099269093" sldId="299"/>
            <ac:spMk id="7" creationId="{D1E83C95-E77D-F977-DE7D-97428DCAFD3C}"/>
          </ac:spMkLst>
        </pc:spChg>
        <pc:spChg chg="del">
          <ac:chgData name="Malcolm Fuller" userId="9940b3fa-d082-4dbe-aff5-9129b1981acd" providerId="ADAL" clId="{1D6CAFCB-C6C6-4674-AF6F-4BE797B64746}" dt="2023-11-02T10:55:36.402" v="7451" actId="21"/>
          <ac:spMkLst>
            <pc:docMk/>
            <pc:sldMk cId="1099269093" sldId="299"/>
            <ac:spMk id="8" creationId="{5876C5D4-6CFA-7AC2-690B-66170A2C9B86}"/>
          </ac:spMkLst>
        </pc:spChg>
        <pc:spChg chg="del">
          <ac:chgData name="Malcolm Fuller" userId="9940b3fa-d082-4dbe-aff5-9129b1981acd" providerId="ADAL" clId="{1D6CAFCB-C6C6-4674-AF6F-4BE797B64746}" dt="2023-11-02T10:55:43.342" v="7452" actId="21"/>
          <ac:spMkLst>
            <pc:docMk/>
            <pc:sldMk cId="1099269093" sldId="299"/>
            <ac:spMk id="9" creationId="{3DE72EBD-DA61-9724-F6BC-A406CF82495F}"/>
          </ac:spMkLst>
        </pc:spChg>
        <pc:picChg chg="add mod">
          <ac:chgData name="Malcolm Fuller" userId="9940b3fa-d082-4dbe-aff5-9129b1981acd" providerId="ADAL" clId="{1D6CAFCB-C6C6-4674-AF6F-4BE797B64746}" dt="2023-11-07T14:33:11.122" v="9170" actId="14100"/>
          <ac:picMkLst>
            <pc:docMk/>
            <pc:sldMk cId="1099269093" sldId="299"/>
            <ac:picMk id="1026" creationId="{7BFEB782-F520-689B-41E6-C263980AFE89}"/>
          </ac:picMkLst>
        </pc:picChg>
      </pc:sldChg>
      <pc:sldChg chg="add">
        <pc:chgData name="Malcolm Fuller" userId="9940b3fa-d082-4dbe-aff5-9129b1981acd" providerId="ADAL" clId="{1D6CAFCB-C6C6-4674-AF6F-4BE797B64746}" dt="2023-11-02T10:55:47.688" v="7453" actId="2890"/>
        <pc:sldMkLst>
          <pc:docMk/>
          <pc:sldMk cId="887894622" sldId="300"/>
        </pc:sldMkLst>
      </pc:sldChg>
      <pc:sldChg chg="addSp delSp modSp add mod ord">
        <pc:chgData name="Malcolm Fuller" userId="9940b3fa-d082-4dbe-aff5-9129b1981acd" providerId="ADAL" clId="{1D6CAFCB-C6C6-4674-AF6F-4BE797B64746}" dt="2023-11-07T15:01:59.842" v="9361" actId="14100"/>
        <pc:sldMkLst>
          <pc:docMk/>
          <pc:sldMk cId="2529834652" sldId="301"/>
        </pc:sldMkLst>
        <pc:spChg chg="mod">
          <ac:chgData name="Malcolm Fuller" userId="9940b3fa-d082-4dbe-aff5-9129b1981acd" providerId="ADAL" clId="{1D6CAFCB-C6C6-4674-AF6F-4BE797B64746}" dt="2023-11-07T15:01:59.842" v="9361" actId="14100"/>
          <ac:spMkLst>
            <pc:docMk/>
            <pc:sldMk cId="2529834652" sldId="301"/>
            <ac:spMk id="5" creationId="{DC7A1D9F-34A5-EA08-690C-ABCA6EFE2FD9}"/>
          </ac:spMkLst>
        </pc:spChg>
        <pc:spChg chg="del">
          <ac:chgData name="Malcolm Fuller" userId="9940b3fa-d082-4dbe-aff5-9129b1981acd" providerId="ADAL" clId="{1D6CAFCB-C6C6-4674-AF6F-4BE797B64746}" dt="2023-11-02T10:59:30.484" v="7460" actId="21"/>
          <ac:spMkLst>
            <pc:docMk/>
            <pc:sldMk cId="2529834652" sldId="301"/>
            <ac:spMk id="6" creationId="{E96821C6-244B-3EED-B437-95F492314367}"/>
          </ac:spMkLst>
        </pc:spChg>
        <pc:spChg chg="del">
          <ac:chgData name="Malcolm Fuller" userId="9940b3fa-d082-4dbe-aff5-9129b1981acd" providerId="ADAL" clId="{1D6CAFCB-C6C6-4674-AF6F-4BE797B64746}" dt="2023-11-02T10:59:36.073" v="7461" actId="21"/>
          <ac:spMkLst>
            <pc:docMk/>
            <pc:sldMk cId="2529834652" sldId="301"/>
            <ac:spMk id="7" creationId="{D1E83C95-E77D-F977-DE7D-97428DCAFD3C}"/>
          </ac:spMkLst>
        </pc:spChg>
        <pc:picChg chg="add mod">
          <ac:chgData name="Malcolm Fuller" userId="9940b3fa-d082-4dbe-aff5-9129b1981acd" providerId="ADAL" clId="{1D6CAFCB-C6C6-4674-AF6F-4BE797B64746}" dt="2023-11-02T10:59:14.020" v="7456" actId="1076"/>
          <ac:picMkLst>
            <pc:docMk/>
            <pc:sldMk cId="2529834652" sldId="301"/>
            <ac:picMk id="3" creationId="{EFF1877A-26B3-6F11-2696-59A80DE0FBB8}"/>
          </ac:picMkLst>
        </pc:picChg>
      </pc:sldChg>
      <pc:sldChg chg="delSp modSp new mod">
        <pc:chgData name="Malcolm Fuller" userId="9940b3fa-d082-4dbe-aff5-9129b1981acd" providerId="ADAL" clId="{1D6CAFCB-C6C6-4674-AF6F-4BE797B64746}" dt="2023-11-07T15:05:10.751" v="9363" actId="20577"/>
        <pc:sldMkLst>
          <pc:docMk/>
          <pc:sldMk cId="231779159" sldId="302"/>
        </pc:sldMkLst>
        <pc:spChg chg="del">
          <ac:chgData name="Malcolm Fuller" userId="9940b3fa-d082-4dbe-aff5-9129b1981acd" providerId="ADAL" clId="{1D6CAFCB-C6C6-4674-AF6F-4BE797B64746}" dt="2023-11-03T08:26:33.123" v="7480" actId="21"/>
          <ac:spMkLst>
            <pc:docMk/>
            <pc:sldMk cId="231779159" sldId="302"/>
            <ac:spMk id="2" creationId="{06E419BB-C107-FB54-0562-7EAE2E85B54C}"/>
          </ac:spMkLst>
        </pc:spChg>
        <pc:spChg chg="del">
          <ac:chgData name="Malcolm Fuller" userId="9940b3fa-d082-4dbe-aff5-9129b1981acd" providerId="ADAL" clId="{1D6CAFCB-C6C6-4674-AF6F-4BE797B64746}" dt="2023-11-03T08:26:06.874" v="7476" actId="21"/>
          <ac:spMkLst>
            <pc:docMk/>
            <pc:sldMk cId="231779159" sldId="302"/>
            <ac:spMk id="3" creationId="{24BC8407-749F-5CA6-EF85-740831D4B6AB}"/>
          </ac:spMkLst>
        </pc:spChg>
        <pc:spChg chg="del">
          <ac:chgData name="Malcolm Fuller" userId="9940b3fa-d082-4dbe-aff5-9129b1981acd" providerId="ADAL" clId="{1D6CAFCB-C6C6-4674-AF6F-4BE797B64746}" dt="2023-11-03T08:26:29.484" v="7479" actId="21"/>
          <ac:spMkLst>
            <pc:docMk/>
            <pc:sldMk cId="231779159" sldId="302"/>
            <ac:spMk id="4" creationId="{B9A47E27-DB9C-6B47-E0E1-E14CCE16C688}"/>
          </ac:spMkLst>
        </pc:spChg>
        <pc:spChg chg="mod">
          <ac:chgData name="Malcolm Fuller" userId="9940b3fa-d082-4dbe-aff5-9129b1981acd" providerId="ADAL" clId="{1D6CAFCB-C6C6-4674-AF6F-4BE797B64746}" dt="2023-11-07T08:58:55.370" v="7985" actId="14100"/>
          <ac:spMkLst>
            <pc:docMk/>
            <pc:sldMk cId="231779159" sldId="302"/>
            <ac:spMk id="5" creationId="{BF9ACF04-9044-D00B-EB74-AF1D2E08FC8E}"/>
          </ac:spMkLst>
        </pc:spChg>
        <pc:spChg chg="del">
          <ac:chgData name="Malcolm Fuller" userId="9940b3fa-d082-4dbe-aff5-9129b1981acd" providerId="ADAL" clId="{1D6CAFCB-C6C6-4674-AF6F-4BE797B64746}" dt="2023-11-03T08:26:36.481" v="7481" actId="21"/>
          <ac:spMkLst>
            <pc:docMk/>
            <pc:sldMk cId="231779159" sldId="302"/>
            <ac:spMk id="6" creationId="{6854C5F1-C5A6-3D6F-2691-9899EE93B624}"/>
          </ac:spMkLst>
        </pc:spChg>
        <pc:spChg chg="mod">
          <ac:chgData name="Malcolm Fuller" userId="9940b3fa-d082-4dbe-aff5-9129b1981acd" providerId="ADAL" clId="{1D6CAFCB-C6C6-4674-AF6F-4BE797B64746}" dt="2023-11-07T15:05:10.751" v="9363" actId="20577"/>
          <ac:spMkLst>
            <pc:docMk/>
            <pc:sldMk cId="231779159" sldId="302"/>
            <ac:spMk id="7" creationId="{3DF0D3D6-93CF-3624-1AD2-2CC62977E04E}"/>
          </ac:spMkLst>
        </pc:spChg>
        <pc:spChg chg="del">
          <ac:chgData name="Malcolm Fuller" userId="9940b3fa-d082-4dbe-aff5-9129b1981acd" providerId="ADAL" clId="{1D6CAFCB-C6C6-4674-AF6F-4BE797B64746}" dt="2023-11-03T08:26:21.666" v="7478" actId="21"/>
          <ac:spMkLst>
            <pc:docMk/>
            <pc:sldMk cId="231779159" sldId="302"/>
            <ac:spMk id="8" creationId="{9E4D8F91-FF4E-3540-0B41-F7CCE1CF4339}"/>
          </ac:spMkLst>
        </pc:spChg>
        <pc:spChg chg="del">
          <ac:chgData name="Malcolm Fuller" userId="9940b3fa-d082-4dbe-aff5-9129b1981acd" providerId="ADAL" clId="{1D6CAFCB-C6C6-4674-AF6F-4BE797B64746}" dt="2023-11-03T08:26:17.647" v="7477" actId="21"/>
          <ac:spMkLst>
            <pc:docMk/>
            <pc:sldMk cId="231779159" sldId="302"/>
            <ac:spMk id="9" creationId="{9090B152-73E5-1212-F9D1-303A3531F173}"/>
          </ac:spMkLst>
        </pc:spChg>
      </pc:sldChg>
      <pc:sldChg chg="modSp add mod">
        <pc:chgData name="Malcolm Fuller" userId="9940b3fa-d082-4dbe-aff5-9129b1981acd" providerId="ADAL" clId="{1D6CAFCB-C6C6-4674-AF6F-4BE797B64746}" dt="2023-11-07T09:26:13.044" v="9061" actId="20577"/>
        <pc:sldMkLst>
          <pc:docMk/>
          <pc:sldMk cId="2073066291" sldId="303"/>
        </pc:sldMkLst>
        <pc:spChg chg="mod">
          <ac:chgData name="Malcolm Fuller" userId="9940b3fa-d082-4dbe-aff5-9129b1981acd" providerId="ADAL" clId="{1D6CAFCB-C6C6-4674-AF6F-4BE797B64746}" dt="2023-11-06T16:08:48.073" v="7597" actId="14100"/>
          <ac:spMkLst>
            <pc:docMk/>
            <pc:sldMk cId="2073066291" sldId="303"/>
            <ac:spMk id="2" creationId="{0706F460-5D12-9F2D-6C0E-51640D77E017}"/>
          </ac:spMkLst>
        </pc:spChg>
        <pc:spChg chg="mod">
          <ac:chgData name="Malcolm Fuller" userId="9940b3fa-d082-4dbe-aff5-9129b1981acd" providerId="ADAL" clId="{1D6CAFCB-C6C6-4674-AF6F-4BE797B64746}" dt="2023-11-06T16:08:37.965" v="7596" actId="14100"/>
          <ac:spMkLst>
            <pc:docMk/>
            <pc:sldMk cId="2073066291" sldId="303"/>
            <ac:spMk id="3" creationId="{06F4ADA2-F41C-2841-E634-502561F1C3E5}"/>
          </ac:spMkLst>
        </pc:spChg>
        <pc:spChg chg="mod">
          <ac:chgData name="Malcolm Fuller" userId="9940b3fa-d082-4dbe-aff5-9129b1981acd" providerId="ADAL" clId="{1D6CAFCB-C6C6-4674-AF6F-4BE797B64746}" dt="2023-11-06T15:41:04.171" v="7551" actId="20577"/>
          <ac:spMkLst>
            <pc:docMk/>
            <pc:sldMk cId="2073066291" sldId="303"/>
            <ac:spMk id="4" creationId="{EED22653-7CEA-4EB6-C4D2-362486465B8A}"/>
          </ac:spMkLst>
        </pc:spChg>
        <pc:spChg chg="mod">
          <ac:chgData name="Malcolm Fuller" userId="9940b3fa-d082-4dbe-aff5-9129b1981acd" providerId="ADAL" clId="{1D6CAFCB-C6C6-4674-AF6F-4BE797B64746}" dt="2023-11-07T09:26:13.044" v="9061" actId="20577"/>
          <ac:spMkLst>
            <pc:docMk/>
            <pc:sldMk cId="2073066291" sldId="303"/>
            <ac:spMk id="7" creationId="{66FC90AB-0F63-461D-1D02-7AA92EE23C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19A1C9-8337-6B77-FF02-0190C7C28D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ID"/>
          </a:p>
        </p:txBody>
      </p:sp>
      <p:sp>
        <p:nvSpPr>
          <p:cNvPr id="3" name="Date Placeholder 2">
            <a:extLst>
              <a:ext uri="{FF2B5EF4-FFF2-40B4-BE49-F238E27FC236}">
                <a16:creationId xmlns:a16="http://schemas.microsoft.com/office/drawing/2014/main" id="{A2EABF76-D3EC-7A45-C685-EA3A6BEF49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3155BED-7838-DA41-8C9B-0DED5F503AA3}" type="datetimeFigureOut">
              <a:rPr lang="en-ID"/>
              <a:pPr>
                <a:defRPr/>
              </a:pPr>
              <a:t>08/03/2024</a:t>
            </a:fld>
            <a:endParaRPr lang="en-ID" dirty="0"/>
          </a:p>
        </p:txBody>
      </p:sp>
      <p:sp>
        <p:nvSpPr>
          <p:cNvPr id="4" name="Footer Placeholder 3">
            <a:extLst>
              <a:ext uri="{FF2B5EF4-FFF2-40B4-BE49-F238E27FC236}">
                <a16:creationId xmlns:a16="http://schemas.microsoft.com/office/drawing/2014/main" id="{CC62FD5D-1684-7639-C085-D879415A71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LIEX Presentation 1">
    <p:spTree>
      <p:nvGrpSpPr>
        <p:cNvPr id="1" name=""/>
        <p:cNvGrpSpPr/>
        <p:nvPr/>
      </p:nvGrpSpPr>
      <p:grpSpPr>
        <a:xfrm>
          <a:off x="0" y="0"/>
          <a:ext cx="0" cy="0"/>
          <a:chOff x="0" y="0"/>
          <a:chExt cx="0" cy="0"/>
        </a:xfrm>
      </p:grpSpPr>
      <p:sp>
        <p:nvSpPr>
          <p:cNvPr id="4" name="Picture Placeholder 7"/>
          <p:cNvSpPr>
            <a:spLocks noGrp="1"/>
          </p:cNvSpPr>
          <p:nvPr>
            <p:ph type="pic" sz="quarter" idx="24"/>
          </p:nvPr>
        </p:nvSpPr>
        <p:spPr>
          <a:xfrm>
            <a:off x="15065828" y="0"/>
            <a:ext cx="3222171" cy="9429749"/>
          </a:xfrm>
          <a:prstGeom prst="rect">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5" name="Picture Placeholder 7"/>
          <p:cNvSpPr>
            <a:spLocks noGrp="1"/>
          </p:cNvSpPr>
          <p:nvPr>
            <p:ph type="pic" sz="quarter" idx="25"/>
          </p:nvPr>
        </p:nvSpPr>
        <p:spPr>
          <a:xfrm>
            <a:off x="8040915" y="0"/>
            <a:ext cx="7024914" cy="9429749"/>
          </a:xfrm>
          <a:prstGeom prst="rect">
            <a:avLst/>
          </a:prstGeom>
          <a:solidFill>
            <a:schemeClr val="tx2">
              <a:lumMod val="60000"/>
              <a:lumOff val="40000"/>
            </a:schemeClr>
          </a:solidFill>
          <a:ln>
            <a:noFill/>
          </a:ln>
        </p:spPr>
        <p:txBody>
          <a:bodyPr/>
          <a:lstStyle>
            <a:lvl1pPr marL="0" indent="0">
              <a:buNone/>
              <a:defRPr/>
            </a:lvl1pPr>
          </a:lstStyle>
          <a:p>
            <a:pPr lvl="0"/>
            <a:endParaRPr lang="en-ID" noProof="0" dirty="0"/>
          </a:p>
        </p:txBody>
      </p:sp>
      <p:sp>
        <p:nvSpPr>
          <p:cNvPr id="7" name="Text Placeholder 6"/>
          <p:cNvSpPr>
            <a:spLocks noGrp="1"/>
          </p:cNvSpPr>
          <p:nvPr>
            <p:ph type="body" sz="quarter" idx="153"/>
          </p:nvPr>
        </p:nvSpPr>
        <p:spPr>
          <a:xfrm>
            <a:off x="2616240" y="4337050"/>
            <a:ext cx="3886200" cy="1612900"/>
          </a:xfrm>
          <a:prstGeom prst="rect">
            <a:avLst/>
          </a:prstGeom>
        </p:spPr>
        <p:txBody>
          <a:bodyPr anchor="t"/>
          <a:lstStyle>
            <a:lvl1pPr marL="0" algn="ctr">
              <a:lnSpc>
                <a:spcPct val="80000"/>
              </a:lnSpc>
              <a:buNone/>
              <a:defRPr sz="7000" b="1" i="0" kern="500" spc="-300" baseline="0">
                <a:solidFill>
                  <a:schemeClr val="tx1"/>
                </a:solidFill>
                <a:latin typeface="Josefin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9" name="Text Placeholder 6"/>
          <p:cNvSpPr>
            <a:spLocks noGrp="1"/>
          </p:cNvSpPr>
          <p:nvPr>
            <p:ph type="body" sz="quarter" idx="155"/>
          </p:nvPr>
        </p:nvSpPr>
        <p:spPr>
          <a:xfrm>
            <a:off x="3021052" y="941388"/>
            <a:ext cx="3076576" cy="274596"/>
          </a:xfrm>
          <a:prstGeom prst="rect">
            <a:avLst/>
          </a:prstGeom>
        </p:spPr>
        <p:txBody>
          <a:bodyPr anchor="t"/>
          <a:lstStyle>
            <a:lvl1pPr marL="0" algn="ctr">
              <a:lnSpc>
                <a:spcPct val="80000"/>
              </a:lnSpc>
              <a:buNone/>
              <a:defRPr sz="18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54"/>
          </p:nvPr>
        </p:nvSpPr>
        <p:spPr>
          <a:xfrm>
            <a:off x="2438480" y="7289618"/>
            <a:ext cx="4241720" cy="800462"/>
          </a:xfrm>
          <a:prstGeom prst="rect">
            <a:avLst/>
          </a:prstGeom>
        </p:spPr>
        <p:txBody>
          <a:bodyPr anchor="t"/>
          <a:lstStyle>
            <a:lvl1pPr marL="0" algn="ctr">
              <a:lnSpc>
                <a:spcPct val="100000"/>
              </a:lnSpc>
              <a:buNone/>
              <a:defRPr sz="2500" b="0" i="0" kern="500" spc="-15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96802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IEX Presentation 10">
    <p:spTree>
      <p:nvGrpSpPr>
        <p:cNvPr id="1" name=""/>
        <p:cNvGrpSpPr/>
        <p:nvPr/>
      </p:nvGrpSpPr>
      <p:grpSpPr>
        <a:xfrm>
          <a:off x="0" y="0"/>
          <a:ext cx="0" cy="0"/>
          <a:chOff x="0" y="0"/>
          <a:chExt cx="0" cy="0"/>
        </a:xfrm>
      </p:grpSpPr>
      <p:sp>
        <p:nvSpPr>
          <p:cNvPr id="5" name="Picture Placeholder 7"/>
          <p:cNvSpPr>
            <a:spLocks noGrp="1"/>
          </p:cNvSpPr>
          <p:nvPr>
            <p:ph type="pic" sz="quarter" idx="24"/>
          </p:nvPr>
        </p:nvSpPr>
        <p:spPr>
          <a:xfrm>
            <a:off x="0" y="0"/>
            <a:ext cx="18287999" cy="10287001"/>
          </a:xfrm>
          <a:prstGeom prst="rect">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4" name="Picture Placeholder 7"/>
          <p:cNvSpPr>
            <a:spLocks noGrp="1"/>
          </p:cNvSpPr>
          <p:nvPr>
            <p:ph type="pic" sz="quarter" idx="26"/>
          </p:nvPr>
        </p:nvSpPr>
        <p:spPr>
          <a:xfrm>
            <a:off x="7872070" y="1171210"/>
            <a:ext cx="7499736" cy="7499736"/>
          </a:xfrm>
          <a:prstGeom prst="roundRect">
            <a:avLst>
              <a:gd name="adj" fmla="val 10263"/>
            </a:avLst>
          </a:prstGeom>
          <a:solidFill>
            <a:schemeClr val="tx2">
              <a:lumMod val="40000"/>
              <a:lumOff val="60000"/>
            </a:schemeClr>
          </a:solidFill>
          <a:ln>
            <a:noFill/>
          </a:ln>
        </p:spPr>
        <p:txBody>
          <a:bodyPr/>
          <a:lstStyle>
            <a:lvl1pPr marL="0" indent="0">
              <a:buNone/>
              <a:defRPr/>
            </a:lvl1pPr>
          </a:lstStyle>
          <a:p>
            <a:pPr lvl="0"/>
            <a:endParaRPr lang="en-ID" noProof="0" dirty="0"/>
          </a:p>
        </p:txBody>
      </p:sp>
      <p:sp>
        <p:nvSpPr>
          <p:cNvPr id="6" name="Text Placeholder 6"/>
          <p:cNvSpPr>
            <a:spLocks noGrp="1"/>
          </p:cNvSpPr>
          <p:nvPr>
            <p:ph type="body" sz="quarter" idx="156"/>
          </p:nvPr>
        </p:nvSpPr>
        <p:spPr>
          <a:xfrm>
            <a:off x="1077766" y="2768128"/>
            <a:ext cx="3606800" cy="574676"/>
          </a:xfrm>
          <a:prstGeom prst="rect">
            <a:avLst/>
          </a:prstGeom>
        </p:spPr>
        <p:txBody>
          <a:bodyPr anchor="t"/>
          <a:lstStyle>
            <a:lvl1pPr marL="0" algn="l">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7" name="Text Placeholder 6"/>
          <p:cNvSpPr>
            <a:spLocks noGrp="1"/>
          </p:cNvSpPr>
          <p:nvPr>
            <p:ph type="body" sz="quarter" idx="154"/>
          </p:nvPr>
        </p:nvSpPr>
        <p:spPr>
          <a:xfrm>
            <a:off x="1077766" y="3490082"/>
            <a:ext cx="3148245" cy="574676"/>
          </a:xfrm>
          <a:prstGeom prst="rect">
            <a:avLst/>
          </a:prstGeom>
        </p:spPr>
        <p:txBody>
          <a:bodyPr anchor="t"/>
          <a:lstStyle>
            <a:lvl1pPr marL="0" algn="l">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dirty="0"/>
              <a:t>Click to edit Master text styles</a:t>
            </a:r>
          </a:p>
        </p:txBody>
      </p:sp>
      <p:sp>
        <p:nvSpPr>
          <p:cNvPr id="8" name="Text Placeholder 6"/>
          <p:cNvSpPr>
            <a:spLocks noGrp="1"/>
          </p:cNvSpPr>
          <p:nvPr>
            <p:ph type="body" sz="quarter" idx="153"/>
          </p:nvPr>
        </p:nvSpPr>
        <p:spPr>
          <a:xfrm>
            <a:off x="10565844" y="4336148"/>
            <a:ext cx="2112188" cy="1169859"/>
          </a:xfrm>
          <a:prstGeom prst="rect">
            <a:avLst/>
          </a:prstGeom>
        </p:spPr>
        <p:txBody>
          <a:bodyPr anchor="t"/>
          <a:lstStyle>
            <a:lvl1pPr marL="0" algn="ctr">
              <a:lnSpc>
                <a:spcPct val="80000"/>
              </a:lnSpc>
              <a:buNone/>
              <a:defRPr sz="5000" b="1" i="0" kern="500" spc="-300" baseline="0">
                <a:solidFill>
                  <a:schemeClr val="tx1"/>
                </a:solidFill>
                <a:latin typeface="Josefin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9" name="Text Placeholder 6"/>
          <p:cNvSpPr>
            <a:spLocks noGrp="1"/>
          </p:cNvSpPr>
          <p:nvPr>
            <p:ph type="body" sz="quarter" idx="161"/>
          </p:nvPr>
        </p:nvSpPr>
        <p:spPr>
          <a:xfrm>
            <a:off x="1056214" y="4725804"/>
            <a:ext cx="4977427" cy="574676"/>
          </a:xfrm>
          <a:prstGeom prst="rect">
            <a:avLst/>
          </a:prstGeom>
        </p:spPr>
        <p:txBody>
          <a:bodyPr anchor="t"/>
          <a:lstStyle>
            <a:lvl1pPr marL="0" algn="l">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2" name="Text Placeholder 6"/>
          <p:cNvSpPr>
            <a:spLocks noGrp="1"/>
          </p:cNvSpPr>
          <p:nvPr>
            <p:ph type="body" sz="quarter" idx="163"/>
          </p:nvPr>
        </p:nvSpPr>
        <p:spPr>
          <a:xfrm>
            <a:off x="1077766" y="6947101"/>
            <a:ext cx="4955875" cy="274596"/>
          </a:xfrm>
          <a:prstGeom prst="rect">
            <a:avLst/>
          </a:prstGeom>
        </p:spPr>
        <p:txBody>
          <a:bodyPr anchor="t"/>
          <a:lstStyle>
            <a:lvl1pPr marL="0" algn="l">
              <a:lnSpc>
                <a:spcPct val="80000"/>
              </a:lnSpc>
              <a:buNone/>
              <a:defRPr sz="18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64"/>
          </p:nvPr>
        </p:nvSpPr>
        <p:spPr>
          <a:xfrm>
            <a:off x="1077766" y="7409351"/>
            <a:ext cx="4955875" cy="274596"/>
          </a:xfrm>
          <a:prstGeom prst="rect">
            <a:avLst/>
          </a:prstGeom>
        </p:spPr>
        <p:txBody>
          <a:bodyPr anchor="t"/>
          <a:lstStyle>
            <a:lvl1pPr marL="0" algn="l">
              <a:lnSpc>
                <a:spcPct val="80000"/>
              </a:lnSpc>
              <a:buNone/>
              <a:defRPr sz="18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7" name="Text Placeholder 6"/>
          <p:cNvSpPr>
            <a:spLocks noGrp="1"/>
          </p:cNvSpPr>
          <p:nvPr>
            <p:ph type="body" sz="quarter" idx="165"/>
          </p:nvPr>
        </p:nvSpPr>
        <p:spPr>
          <a:xfrm>
            <a:off x="1077766" y="7876500"/>
            <a:ext cx="4955875" cy="274596"/>
          </a:xfrm>
          <a:prstGeom prst="rect">
            <a:avLst/>
          </a:prstGeom>
        </p:spPr>
        <p:txBody>
          <a:bodyPr anchor="t"/>
          <a:lstStyle>
            <a:lvl1pPr marL="0" algn="l">
              <a:lnSpc>
                <a:spcPct val="80000"/>
              </a:lnSpc>
              <a:buNone/>
              <a:defRPr sz="18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1" name="Text Placeholder 6"/>
          <p:cNvSpPr>
            <a:spLocks noGrp="1"/>
          </p:cNvSpPr>
          <p:nvPr>
            <p:ph type="body" sz="quarter" idx="166"/>
          </p:nvPr>
        </p:nvSpPr>
        <p:spPr>
          <a:xfrm>
            <a:off x="1077766" y="8365784"/>
            <a:ext cx="4955875" cy="274596"/>
          </a:xfrm>
          <a:prstGeom prst="rect">
            <a:avLst/>
          </a:prstGeom>
        </p:spPr>
        <p:txBody>
          <a:bodyPr anchor="t"/>
          <a:lstStyle>
            <a:lvl1pPr marL="0" algn="l">
              <a:lnSpc>
                <a:spcPct val="80000"/>
              </a:lnSpc>
              <a:buNone/>
              <a:defRPr sz="18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88471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IEX Presentation 2">
    <p:spTree>
      <p:nvGrpSpPr>
        <p:cNvPr id="1" name=""/>
        <p:cNvGrpSpPr/>
        <p:nvPr/>
      </p:nvGrpSpPr>
      <p:grpSpPr>
        <a:xfrm>
          <a:off x="0" y="0"/>
          <a:ext cx="0" cy="0"/>
          <a:chOff x="0" y="0"/>
          <a:chExt cx="0" cy="0"/>
        </a:xfrm>
      </p:grpSpPr>
      <p:sp>
        <p:nvSpPr>
          <p:cNvPr id="3" name="Picture Placeholder 7"/>
          <p:cNvSpPr>
            <a:spLocks noGrp="1"/>
          </p:cNvSpPr>
          <p:nvPr>
            <p:ph type="pic" sz="quarter" idx="25"/>
          </p:nvPr>
        </p:nvSpPr>
        <p:spPr>
          <a:xfrm>
            <a:off x="8637738" y="857252"/>
            <a:ext cx="8572496" cy="8572496"/>
          </a:xfrm>
          <a:prstGeom prst="ellipse">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8" name="Text Placeholder 6"/>
          <p:cNvSpPr>
            <a:spLocks noGrp="1"/>
          </p:cNvSpPr>
          <p:nvPr>
            <p:ph type="body" sz="quarter" idx="155"/>
          </p:nvPr>
        </p:nvSpPr>
        <p:spPr>
          <a:xfrm>
            <a:off x="1342878" y="941388"/>
            <a:ext cx="3076576" cy="274596"/>
          </a:xfrm>
          <a:prstGeom prst="rect">
            <a:avLst/>
          </a:prstGeom>
        </p:spPr>
        <p:txBody>
          <a:bodyPr anchor="t"/>
          <a:lstStyle>
            <a:lvl1pPr marL="0" algn="ctr">
              <a:lnSpc>
                <a:spcPct val="80000"/>
              </a:lnSpc>
              <a:buNone/>
              <a:defRPr sz="18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9" name="Text Placeholder 6"/>
          <p:cNvSpPr>
            <a:spLocks noGrp="1"/>
          </p:cNvSpPr>
          <p:nvPr>
            <p:ph type="body" sz="quarter" idx="153"/>
          </p:nvPr>
        </p:nvSpPr>
        <p:spPr>
          <a:xfrm>
            <a:off x="10980886" y="4835524"/>
            <a:ext cx="3886200" cy="615949"/>
          </a:xfrm>
          <a:prstGeom prst="rect">
            <a:avLst/>
          </a:prstGeom>
        </p:spPr>
        <p:txBody>
          <a:bodyPr anchor="t"/>
          <a:lstStyle>
            <a:lvl1pPr marL="0" algn="ctr">
              <a:lnSpc>
                <a:spcPct val="80000"/>
              </a:lnSpc>
              <a:buNone/>
              <a:defRPr sz="5000" b="1" i="0" kern="500" spc="-300" baseline="0">
                <a:solidFill>
                  <a:schemeClr val="tx1"/>
                </a:solidFill>
                <a:latin typeface="Josefin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1" name="Text Placeholder 6"/>
          <p:cNvSpPr>
            <a:spLocks noGrp="1"/>
          </p:cNvSpPr>
          <p:nvPr>
            <p:ph type="body" sz="quarter" idx="156"/>
          </p:nvPr>
        </p:nvSpPr>
        <p:spPr>
          <a:xfrm>
            <a:off x="1077766" y="3290544"/>
            <a:ext cx="6350000" cy="574676"/>
          </a:xfrm>
          <a:prstGeom prst="rect">
            <a:avLst/>
          </a:prstGeom>
        </p:spPr>
        <p:txBody>
          <a:bodyPr anchor="t"/>
          <a:lstStyle>
            <a:lvl1pPr marL="0" algn="l">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2" name="Text Placeholder 6"/>
          <p:cNvSpPr>
            <a:spLocks noGrp="1"/>
          </p:cNvSpPr>
          <p:nvPr>
            <p:ph type="body" sz="quarter" idx="154"/>
          </p:nvPr>
        </p:nvSpPr>
        <p:spPr>
          <a:xfrm>
            <a:off x="1077766" y="4012498"/>
            <a:ext cx="6350000" cy="574676"/>
          </a:xfrm>
          <a:prstGeom prst="rect">
            <a:avLst/>
          </a:prstGeom>
        </p:spPr>
        <p:txBody>
          <a:bodyPr anchor="t"/>
          <a:lstStyle>
            <a:lvl1pPr marL="0" algn="l">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3" name="Text Placeholder 6"/>
          <p:cNvSpPr>
            <a:spLocks noGrp="1"/>
          </p:cNvSpPr>
          <p:nvPr>
            <p:ph type="body" sz="quarter" idx="157"/>
          </p:nvPr>
        </p:nvSpPr>
        <p:spPr>
          <a:xfrm>
            <a:off x="1077766" y="5396353"/>
            <a:ext cx="7018484" cy="2578461"/>
          </a:xfrm>
          <a:prstGeom prst="rect">
            <a:avLst/>
          </a:prstGeom>
        </p:spPr>
        <p:txBody>
          <a:bodyPr anchor="t"/>
          <a:lstStyle>
            <a:lvl1pPr marL="0" algn="l">
              <a:lnSpc>
                <a:spcPct val="10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4" name="Text Placeholder 6"/>
          <p:cNvSpPr>
            <a:spLocks noGrp="1"/>
          </p:cNvSpPr>
          <p:nvPr>
            <p:ph type="body" sz="quarter" idx="158"/>
          </p:nvPr>
        </p:nvSpPr>
        <p:spPr>
          <a:xfrm>
            <a:off x="1077766" y="9119482"/>
            <a:ext cx="4241720" cy="310267"/>
          </a:xfrm>
          <a:prstGeom prst="rect">
            <a:avLst/>
          </a:prstGeom>
        </p:spPr>
        <p:txBody>
          <a:bodyPr anchor="t"/>
          <a:lstStyle>
            <a:lvl1pPr marL="0" algn="l">
              <a:lnSpc>
                <a:spcPct val="100000"/>
              </a:lnSpc>
              <a:buNone/>
              <a:defRPr sz="16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59"/>
          </p:nvPr>
        </p:nvSpPr>
        <p:spPr>
          <a:xfrm>
            <a:off x="1077766" y="8138651"/>
            <a:ext cx="3076576" cy="274596"/>
          </a:xfrm>
          <a:prstGeom prst="rect">
            <a:avLst/>
          </a:prstGeom>
        </p:spPr>
        <p:txBody>
          <a:bodyPr anchor="t"/>
          <a:lstStyle>
            <a:lvl1pPr marL="0" algn="l">
              <a:lnSpc>
                <a:spcPct val="80000"/>
              </a:lnSpc>
              <a:buNone/>
              <a:defRPr sz="18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77142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IEX Presentation 3">
    <p:spTree>
      <p:nvGrpSpPr>
        <p:cNvPr id="1" name=""/>
        <p:cNvGrpSpPr/>
        <p:nvPr/>
      </p:nvGrpSpPr>
      <p:grpSpPr>
        <a:xfrm>
          <a:off x="0" y="0"/>
          <a:ext cx="0" cy="0"/>
          <a:chOff x="0" y="0"/>
          <a:chExt cx="0" cy="0"/>
        </a:xfrm>
      </p:grpSpPr>
      <p:sp>
        <p:nvSpPr>
          <p:cNvPr id="3" name="Picture Placeholder 7"/>
          <p:cNvSpPr>
            <a:spLocks noGrp="1"/>
          </p:cNvSpPr>
          <p:nvPr>
            <p:ph type="pic" sz="quarter" idx="24"/>
          </p:nvPr>
        </p:nvSpPr>
        <p:spPr>
          <a:xfrm>
            <a:off x="1077766" y="7487598"/>
            <a:ext cx="17210233" cy="2799403"/>
          </a:xfrm>
          <a:prstGeom prst="rect">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8" name="Text Placeholder 6"/>
          <p:cNvSpPr>
            <a:spLocks noGrp="1"/>
          </p:cNvSpPr>
          <p:nvPr>
            <p:ph type="body" sz="quarter" idx="156"/>
          </p:nvPr>
        </p:nvSpPr>
        <p:spPr>
          <a:xfrm>
            <a:off x="1077766" y="2768128"/>
            <a:ext cx="3148245" cy="574676"/>
          </a:xfrm>
          <a:prstGeom prst="rect">
            <a:avLst/>
          </a:prstGeom>
        </p:spPr>
        <p:txBody>
          <a:bodyPr anchor="t"/>
          <a:lstStyle>
            <a:lvl1pPr marL="0" algn="l">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9" name="Text Placeholder 6"/>
          <p:cNvSpPr>
            <a:spLocks noGrp="1"/>
          </p:cNvSpPr>
          <p:nvPr>
            <p:ph type="body" sz="quarter" idx="154"/>
          </p:nvPr>
        </p:nvSpPr>
        <p:spPr>
          <a:xfrm>
            <a:off x="1077766" y="3490082"/>
            <a:ext cx="3148245" cy="574676"/>
          </a:xfrm>
          <a:prstGeom prst="rect">
            <a:avLst/>
          </a:prstGeom>
        </p:spPr>
        <p:txBody>
          <a:bodyPr anchor="t"/>
          <a:lstStyle>
            <a:lvl1pPr marL="0" algn="l">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1" name="Text Placeholder 6"/>
          <p:cNvSpPr>
            <a:spLocks noGrp="1"/>
          </p:cNvSpPr>
          <p:nvPr>
            <p:ph type="body" sz="quarter" idx="161"/>
          </p:nvPr>
        </p:nvSpPr>
        <p:spPr>
          <a:xfrm>
            <a:off x="5760976" y="2768128"/>
            <a:ext cx="5840473" cy="2870672"/>
          </a:xfrm>
          <a:prstGeom prst="rect">
            <a:avLst/>
          </a:prstGeom>
        </p:spPr>
        <p:txBody>
          <a:bodyPr anchor="t"/>
          <a:lstStyle>
            <a:lvl1pPr marL="0" algn="l">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2" name="Text Placeholder 6"/>
          <p:cNvSpPr>
            <a:spLocks noGrp="1"/>
          </p:cNvSpPr>
          <p:nvPr>
            <p:ph type="body" sz="quarter" idx="162"/>
          </p:nvPr>
        </p:nvSpPr>
        <p:spPr>
          <a:xfrm>
            <a:off x="13136414" y="2768128"/>
            <a:ext cx="4073820" cy="1447800"/>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4137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IEX Presentation 4">
    <p:spTree>
      <p:nvGrpSpPr>
        <p:cNvPr id="1" name=""/>
        <p:cNvGrpSpPr/>
        <p:nvPr/>
      </p:nvGrpSpPr>
      <p:grpSpPr>
        <a:xfrm>
          <a:off x="0" y="0"/>
          <a:ext cx="0" cy="0"/>
          <a:chOff x="0" y="0"/>
          <a:chExt cx="0" cy="0"/>
        </a:xfrm>
      </p:grpSpPr>
      <p:sp>
        <p:nvSpPr>
          <p:cNvPr id="3" name="Text Placeholder 6"/>
          <p:cNvSpPr>
            <a:spLocks noGrp="1"/>
          </p:cNvSpPr>
          <p:nvPr>
            <p:ph type="body" sz="quarter" idx="156"/>
          </p:nvPr>
        </p:nvSpPr>
        <p:spPr>
          <a:xfrm>
            <a:off x="1077766" y="2768128"/>
            <a:ext cx="3606800" cy="574676"/>
          </a:xfrm>
          <a:prstGeom prst="rect">
            <a:avLst/>
          </a:prstGeom>
        </p:spPr>
        <p:txBody>
          <a:bodyPr anchor="t"/>
          <a:lstStyle>
            <a:lvl1pPr marL="0" algn="l">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4" name="Text Placeholder 6"/>
          <p:cNvSpPr>
            <a:spLocks noGrp="1"/>
          </p:cNvSpPr>
          <p:nvPr>
            <p:ph type="body" sz="quarter" idx="154"/>
          </p:nvPr>
        </p:nvSpPr>
        <p:spPr>
          <a:xfrm>
            <a:off x="1077766" y="3490082"/>
            <a:ext cx="3148245" cy="574676"/>
          </a:xfrm>
          <a:prstGeom prst="rect">
            <a:avLst/>
          </a:prstGeom>
        </p:spPr>
        <p:txBody>
          <a:bodyPr anchor="t"/>
          <a:lstStyle>
            <a:lvl1pPr marL="0" algn="l">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9" name="Text Placeholder 6"/>
          <p:cNvSpPr>
            <a:spLocks noGrp="1"/>
          </p:cNvSpPr>
          <p:nvPr>
            <p:ph type="body" sz="quarter" idx="161"/>
          </p:nvPr>
        </p:nvSpPr>
        <p:spPr>
          <a:xfrm>
            <a:off x="5506738" y="2768128"/>
            <a:ext cx="7274523" cy="1876443"/>
          </a:xfrm>
          <a:prstGeom prst="rect">
            <a:avLst/>
          </a:prstGeom>
        </p:spPr>
        <p:txBody>
          <a:bodyPr anchor="t"/>
          <a:lstStyle>
            <a:lvl1pPr marL="0" algn="l">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1" name="Text Placeholder 6"/>
          <p:cNvSpPr>
            <a:spLocks noGrp="1"/>
          </p:cNvSpPr>
          <p:nvPr>
            <p:ph type="body" sz="quarter" idx="159"/>
          </p:nvPr>
        </p:nvSpPr>
        <p:spPr>
          <a:xfrm>
            <a:off x="13789169" y="2780870"/>
            <a:ext cx="3421064" cy="274596"/>
          </a:xfrm>
          <a:prstGeom prst="rect">
            <a:avLst/>
          </a:prstGeom>
        </p:spPr>
        <p:txBody>
          <a:bodyPr anchor="t"/>
          <a:lstStyle>
            <a:lvl1pPr marL="0" algn="l">
              <a:lnSpc>
                <a:spcPct val="80000"/>
              </a:lnSpc>
              <a:buNone/>
              <a:defRPr sz="18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2" name="Text Placeholder 6"/>
          <p:cNvSpPr>
            <a:spLocks noGrp="1"/>
          </p:cNvSpPr>
          <p:nvPr>
            <p:ph type="body" sz="quarter" idx="162"/>
          </p:nvPr>
        </p:nvSpPr>
        <p:spPr>
          <a:xfrm>
            <a:off x="1256011" y="7675363"/>
            <a:ext cx="2509921" cy="274596"/>
          </a:xfrm>
          <a:prstGeom prst="rect">
            <a:avLst/>
          </a:prstGeom>
        </p:spPr>
        <p:txBody>
          <a:bodyPr anchor="t"/>
          <a:lstStyle>
            <a:lvl1pPr marL="0" algn="ctr">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3" name="Text Placeholder 6"/>
          <p:cNvSpPr>
            <a:spLocks noGrp="1"/>
          </p:cNvSpPr>
          <p:nvPr>
            <p:ph type="body" sz="quarter" idx="163"/>
          </p:nvPr>
        </p:nvSpPr>
        <p:spPr>
          <a:xfrm>
            <a:off x="1077588" y="8088112"/>
            <a:ext cx="2866768"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64"/>
          </p:nvPr>
        </p:nvSpPr>
        <p:spPr>
          <a:xfrm>
            <a:off x="7889040" y="7675363"/>
            <a:ext cx="2509921" cy="274596"/>
          </a:xfrm>
          <a:prstGeom prst="rect">
            <a:avLst/>
          </a:prstGeom>
        </p:spPr>
        <p:txBody>
          <a:bodyPr anchor="t"/>
          <a:lstStyle>
            <a:lvl1pPr marL="0" algn="ctr">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6" name="Text Placeholder 6"/>
          <p:cNvSpPr>
            <a:spLocks noGrp="1"/>
          </p:cNvSpPr>
          <p:nvPr>
            <p:ph type="body" sz="quarter" idx="165"/>
          </p:nvPr>
        </p:nvSpPr>
        <p:spPr>
          <a:xfrm>
            <a:off x="7710616" y="8088112"/>
            <a:ext cx="2866768"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1" name="Text Placeholder 6"/>
          <p:cNvSpPr>
            <a:spLocks noGrp="1"/>
          </p:cNvSpPr>
          <p:nvPr>
            <p:ph type="body" sz="quarter" idx="166"/>
          </p:nvPr>
        </p:nvSpPr>
        <p:spPr>
          <a:xfrm>
            <a:off x="14521889" y="7675363"/>
            <a:ext cx="2509921" cy="274596"/>
          </a:xfrm>
          <a:prstGeom prst="rect">
            <a:avLst/>
          </a:prstGeom>
        </p:spPr>
        <p:txBody>
          <a:bodyPr anchor="t"/>
          <a:lstStyle>
            <a:lvl1pPr marL="0" algn="ctr">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2" name="Text Placeholder 6"/>
          <p:cNvSpPr>
            <a:spLocks noGrp="1"/>
          </p:cNvSpPr>
          <p:nvPr>
            <p:ph type="body" sz="quarter" idx="167"/>
          </p:nvPr>
        </p:nvSpPr>
        <p:spPr>
          <a:xfrm>
            <a:off x="14343465" y="8088112"/>
            <a:ext cx="2866768"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4" name="Text Placeholder 6"/>
          <p:cNvSpPr>
            <a:spLocks noGrp="1"/>
          </p:cNvSpPr>
          <p:nvPr>
            <p:ph type="body" sz="quarter" idx="168"/>
          </p:nvPr>
        </p:nvSpPr>
        <p:spPr>
          <a:xfrm>
            <a:off x="11205464" y="7675363"/>
            <a:ext cx="2509921" cy="274596"/>
          </a:xfrm>
          <a:prstGeom prst="rect">
            <a:avLst/>
          </a:prstGeom>
        </p:spPr>
        <p:txBody>
          <a:bodyPr anchor="t"/>
          <a:lstStyle>
            <a:lvl1pPr marL="0" algn="ctr">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5" name="Text Placeholder 6"/>
          <p:cNvSpPr>
            <a:spLocks noGrp="1"/>
          </p:cNvSpPr>
          <p:nvPr>
            <p:ph type="body" sz="quarter" idx="169"/>
          </p:nvPr>
        </p:nvSpPr>
        <p:spPr>
          <a:xfrm>
            <a:off x="11027040" y="8088112"/>
            <a:ext cx="2866768"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7" name="Text Placeholder 6"/>
          <p:cNvSpPr>
            <a:spLocks noGrp="1"/>
          </p:cNvSpPr>
          <p:nvPr>
            <p:ph type="body" sz="quarter" idx="170"/>
          </p:nvPr>
        </p:nvSpPr>
        <p:spPr>
          <a:xfrm>
            <a:off x="4572615" y="7675363"/>
            <a:ext cx="2509921" cy="274596"/>
          </a:xfrm>
          <a:prstGeom prst="rect">
            <a:avLst/>
          </a:prstGeom>
        </p:spPr>
        <p:txBody>
          <a:bodyPr anchor="t"/>
          <a:lstStyle>
            <a:lvl1pPr marL="0" algn="ctr">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8" name="Text Placeholder 6"/>
          <p:cNvSpPr>
            <a:spLocks noGrp="1"/>
          </p:cNvSpPr>
          <p:nvPr>
            <p:ph type="body" sz="quarter" idx="171"/>
          </p:nvPr>
        </p:nvSpPr>
        <p:spPr>
          <a:xfrm>
            <a:off x="4394191" y="8088112"/>
            <a:ext cx="2866768"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98668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IEX Presentation 5">
    <p:spTree>
      <p:nvGrpSpPr>
        <p:cNvPr id="1" name=""/>
        <p:cNvGrpSpPr/>
        <p:nvPr/>
      </p:nvGrpSpPr>
      <p:grpSpPr>
        <a:xfrm>
          <a:off x="0" y="0"/>
          <a:ext cx="0" cy="0"/>
          <a:chOff x="0" y="0"/>
          <a:chExt cx="0" cy="0"/>
        </a:xfrm>
      </p:grpSpPr>
      <p:sp>
        <p:nvSpPr>
          <p:cNvPr id="3" name="Picture Placeholder 7"/>
          <p:cNvSpPr>
            <a:spLocks noGrp="1"/>
          </p:cNvSpPr>
          <p:nvPr>
            <p:ph type="pic" sz="quarter" idx="25"/>
          </p:nvPr>
        </p:nvSpPr>
        <p:spPr>
          <a:xfrm>
            <a:off x="7214434" y="4180643"/>
            <a:ext cx="3859132" cy="3859132"/>
          </a:xfrm>
          <a:prstGeom prst="ellipse">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5" name="Picture Placeholder 7"/>
          <p:cNvSpPr>
            <a:spLocks noGrp="1"/>
          </p:cNvSpPr>
          <p:nvPr>
            <p:ph type="pic" sz="quarter" idx="26"/>
          </p:nvPr>
        </p:nvSpPr>
        <p:spPr>
          <a:xfrm>
            <a:off x="1845831" y="4180643"/>
            <a:ext cx="3859132" cy="3859132"/>
          </a:xfrm>
          <a:prstGeom prst="ellipse">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7" name="Picture Placeholder 7"/>
          <p:cNvSpPr>
            <a:spLocks noGrp="1"/>
          </p:cNvSpPr>
          <p:nvPr>
            <p:ph type="pic" sz="quarter" idx="27"/>
          </p:nvPr>
        </p:nvSpPr>
        <p:spPr>
          <a:xfrm>
            <a:off x="12583037" y="4180643"/>
            <a:ext cx="3859132" cy="3859132"/>
          </a:xfrm>
          <a:prstGeom prst="ellipse">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9" name="Text Placeholder 6"/>
          <p:cNvSpPr>
            <a:spLocks noGrp="1"/>
          </p:cNvSpPr>
          <p:nvPr>
            <p:ph type="body" sz="quarter" idx="156"/>
          </p:nvPr>
        </p:nvSpPr>
        <p:spPr>
          <a:xfrm>
            <a:off x="7569878" y="2029829"/>
            <a:ext cx="3148245" cy="574676"/>
          </a:xfrm>
          <a:prstGeom prst="rect">
            <a:avLst/>
          </a:prstGeom>
        </p:spPr>
        <p:txBody>
          <a:bodyPr anchor="t"/>
          <a:lstStyle>
            <a:lvl1pPr marL="0" algn="ctr">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1" name="Text Placeholder 6"/>
          <p:cNvSpPr>
            <a:spLocks noGrp="1"/>
          </p:cNvSpPr>
          <p:nvPr>
            <p:ph type="body" sz="quarter" idx="154"/>
          </p:nvPr>
        </p:nvSpPr>
        <p:spPr>
          <a:xfrm>
            <a:off x="7569878" y="2751783"/>
            <a:ext cx="3148245" cy="574676"/>
          </a:xfrm>
          <a:prstGeom prst="rect">
            <a:avLst/>
          </a:prstGeom>
        </p:spPr>
        <p:txBody>
          <a:bodyPr anchor="t"/>
          <a:lstStyle>
            <a:lvl1pPr marL="0" algn="ctr">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61"/>
          </p:nvPr>
        </p:nvSpPr>
        <p:spPr>
          <a:xfrm>
            <a:off x="2731659" y="5972911"/>
            <a:ext cx="2087476" cy="274596"/>
          </a:xfrm>
          <a:prstGeom prst="rect">
            <a:avLst/>
          </a:prstGeom>
        </p:spPr>
        <p:txBody>
          <a:bodyPr anchor="t"/>
          <a:lstStyle>
            <a:lvl1pPr marL="0" algn="ctr">
              <a:lnSpc>
                <a:spcPct val="80000"/>
              </a:lnSpc>
              <a:buNone/>
              <a:defRPr sz="1800" b="0" i="0" kern="500" spc="0" baseline="0">
                <a:solidFill>
                  <a:schemeClr val="tx1"/>
                </a:solidFill>
                <a:latin typeface="Montserrat Medium" panose="000006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8" name="Text Placeholder 6"/>
          <p:cNvSpPr>
            <a:spLocks noGrp="1"/>
          </p:cNvSpPr>
          <p:nvPr>
            <p:ph type="body" sz="quarter" idx="162"/>
          </p:nvPr>
        </p:nvSpPr>
        <p:spPr>
          <a:xfrm>
            <a:off x="8100262" y="5972911"/>
            <a:ext cx="2087476" cy="274596"/>
          </a:xfrm>
          <a:prstGeom prst="rect">
            <a:avLst/>
          </a:prstGeom>
        </p:spPr>
        <p:txBody>
          <a:bodyPr anchor="t"/>
          <a:lstStyle>
            <a:lvl1pPr marL="0" algn="ctr">
              <a:lnSpc>
                <a:spcPct val="80000"/>
              </a:lnSpc>
              <a:buNone/>
              <a:defRPr sz="1800" b="0" i="0" kern="500" spc="0" baseline="0">
                <a:solidFill>
                  <a:schemeClr val="tx1"/>
                </a:solidFill>
                <a:latin typeface="Montserrat Medium" panose="000006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9" name="Text Placeholder 6"/>
          <p:cNvSpPr>
            <a:spLocks noGrp="1"/>
          </p:cNvSpPr>
          <p:nvPr>
            <p:ph type="body" sz="quarter" idx="163"/>
          </p:nvPr>
        </p:nvSpPr>
        <p:spPr>
          <a:xfrm>
            <a:off x="13468865" y="5972911"/>
            <a:ext cx="2087476" cy="274596"/>
          </a:xfrm>
          <a:prstGeom prst="rect">
            <a:avLst/>
          </a:prstGeom>
        </p:spPr>
        <p:txBody>
          <a:bodyPr anchor="t"/>
          <a:lstStyle>
            <a:lvl1pPr marL="0" algn="ctr">
              <a:lnSpc>
                <a:spcPct val="80000"/>
              </a:lnSpc>
              <a:buNone/>
              <a:defRPr sz="1800" b="0" i="0" kern="500" spc="0" baseline="0">
                <a:solidFill>
                  <a:schemeClr val="tx1"/>
                </a:solidFill>
                <a:latin typeface="Montserrat Medium" panose="000006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0" name="Text Placeholder 6"/>
          <p:cNvSpPr>
            <a:spLocks noGrp="1"/>
          </p:cNvSpPr>
          <p:nvPr>
            <p:ph type="body" sz="quarter" idx="164"/>
          </p:nvPr>
        </p:nvSpPr>
        <p:spPr>
          <a:xfrm>
            <a:off x="1845831" y="8300969"/>
            <a:ext cx="3859132"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1" name="Text Placeholder 6"/>
          <p:cNvSpPr>
            <a:spLocks noGrp="1"/>
          </p:cNvSpPr>
          <p:nvPr>
            <p:ph type="body" sz="quarter" idx="165"/>
          </p:nvPr>
        </p:nvSpPr>
        <p:spPr>
          <a:xfrm>
            <a:off x="7214433" y="8300969"/>
            <a:ext cx="3859132"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2" name="Text Placeholder 6"/>
          <p:cNvSpPr>
            <a:spLocks noGrp="1"/>
          </p:cNvSpPr>
          <p:nvPr>
            <p:ph type="body" sz="quarter" idx="166"/>
          </p:nvPr>
        </p:nvSpPr>
        <p:spPr>
          <a:xfrm>
            <a:off x="12583037" y="8300969"/>
            <a:ext cx="3859132"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81042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IEX Presentation 6">
    <p:spTree>
      <p:nvGrpSpPr>
        <p:cNvPr id="1" name=""/>
        <p:cNvGrpSpPr/>
        <p:nvPr/>
      </p:nvGrpSpPr>
      <p:grpSpPr>
        <a:xfrm>
          <a:off x="0" y="0"/>
          <a:ext cx="0" cy="0"/>
          <a:chOff x="0" y="0"/>
          <a:chExt cx="0" cy="0"/>
        </a:xfrm>
      </p:grpSpPr>
      <p:sp>
        <p:nvSpPr>
          <p:cNvPr id="5" name="Picture Placeholder 7"/>
          <p:cNvSpPr>
            <a:spLocks noGrp="1"/>
          </p:cNvSpPr>
          <p:nvPr>
            <p:ph type="pic" sz="quarter" idx="26"/>
          </p:nvPr>
        </p:nvSpPr>
        <p:spPr>
          <a:xfrm>
            <a:off x="2031183" y="3702174"/>
            <a:ext cx="3859132" cy="3859132"/>
          </a:xfrm>
          <a:prstGeom prst="roundRect">
            <a:avLst>
              <a:gd name="adj" fmla="val 10263"/>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9" name="Picture Placeholder 7"/>
          <p:cNvSpPr>
            <a:spLocks noGrp="1"/>
          </p:cNvSpPr>
          <p:nvPr>
            <p:ph type="pic" sz="quarter" idx="27"/>
          </p:nvPr>
        </p:nvSpPr>
        <p:spPr>
          <a:xfrm>
            <a:off x="7029083" y="3702174"/>
            <a:ext cx="3859132" cy="3859132"/>
          </a:xfrm>
          <a:prstGeom prst="roundRect">
            <a:avLst>
              <a:gd name="adj" fmla="val 10263"/>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14" name="Picture Placeholder 7"/>
          <p:cNvSpPr>
            <a:spLocks noGrp="1"/>
          </p:cNvSpPr>
          <p:nvPr>
            <p:ph type="pic" sz="quarter" idx="28"/>
          </p:nvPr>
        </p:nvSpPr>
        <p:spPr>
          <a:xfrm>
            <a:off x="12065964" y="3702174"/>
            <a:ext cx="3859132" cy="3859132"/>
          </a:xfrm>
          <a:prstGeom prst="roundRect">
            <a:avLst>
              <a:gd name="adj" fmla="val 10263"/>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15" name="Text Placeholder 6"/>
          <p:cNvSpPr>
            <a:spLocks noGrp="1"/>
          </p:cNvSpPr>
          <p:nvPr>
            <p:ph type="body" sz="quarter" idx="156"/>
          </p:nvPr>
        </p:nvSpPr>
        <p:spPr>
          <a:xfrm>
            <a:off x="6413920" y="1738980"/>
            <a:ext cx="3148245" cy="574676"/>
          </a:xfrm>
          <a:prstGeom prst="rect">
            <a:avLst/>
          </a:prstGeom>
        </p:spPr>
        <p:txBody>
          <a:bodyPr anchor="t"/>
          <a:lstStyle>
            <a:lvl1pPr marL="0" algn="l">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6" name="Text Placeholder 6"/>
          <p:cNvSpPr>
            <a:spLocks noGrp="1"/>
          </p:cNvSpPr>
          <p:nvPr>
            <p:ph type="body" sz="quarter" idx="154"/>
          </p:nvPr>
        </p:nvSpPr>
        <p:spPr>
          <a:xfrm>
            <a:off x="9562165" y="1738980"/>
            <a:ext cx="1968285" cy="574676"/>
          </a:xfrm>
          <a:prstGeom prst="rect">
            <a:avLst/>
          </a:prstGeom>
        </p:spPr>
        <p:txBody>
          <a:bodyPr anchor="t"/>
          <a:lstStyle>
            <a:lvl1pPr marL="0" algn="r">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0" name="Text Placeholder 6"/>
          <p:cNvSpPr>
            <a:spLocks noGrp="1"/>
          </p:cNvSpPr>
          <p:nvPr>
            <p:ph type="body" sz="quarter" idx="161"/>
          </p:nvPr>
        </p:nvSpPr>
        <p:spPr>
          <a:xfrm>
            <a:off x="5867400" y="2552700"/>
            <a:ext cx="6553200" cy="574676"/>
          </a:xfrm>
          <a:prstGeom prst="rect">
            <a:avLst/>
          </a:prstGeom>
        </p:spPr>
        <p:txBody>
          <a:bodyPr anchor="t"/>
          <a:lstStyle>
            <a:lvl1pPr marL="0" algn="ctr">
              <a:lnSpc>
                <a:spcPct val="80000"/>
              </a:lnSpc>
              <a:buNone/>
              <a:defRPr sz="2000" b="0" i="0" kern="500" spc="0" baseline="0">
                <a:solidFill>
                  <a:schemeClr val="tx1"/>
                </a:solidFill>
                <a:latin typeface="Work Sans Medium"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1" name="Text Placeholder 6"/>
          <p:cNvSpPr>
            <a:spLocks noGrp="1"/>
          </p:cNvSpPr>
          <p:nvPr>
            <p:ph type="body" sz="quarter" idx="162"/>
          </p:nvPr>
        </p:nvSpPr>
        <p:spPr>
          <a:xfrm>
            <a:off x="2386626" y="5463088"/>
            <a:ext cx="3148245" cy="337304"/>
          </a:xfrm>
          <a:prstGeom prst="rect">
            <a:avLst/>
          </a:prstGeom>
        </p:spPr>
        <p:txBody>
          <a:bodyPr anchor="t"/>
          <a:lstStyle>
            <a:lvl1pPr marL="0" algn="ctr">
              <a:lnSpc>
                <a:spcPct val="80000"/>
              </a:lnSpc>
              <a:buNone/>
              <a:defRPr sz="2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2" name="Text Placeholder 6"/>
          <p:cNvSpPr>
            <a:spLocks noGrp="1"/>
          </p:cNvSpPr>
          <p:nvPr>
            <p:ph type="body" sz="quarter" idx="163"/>
          </p:nvPr>
        </p:nvSpPr>
        <p:spPr>
          <a:xfrm>
            <a:off x="7384526" y="5463088"/>
            <a:ext cx="3148245" cy="337304"/>
          </a:xfrm>
          <a:prstGeom prst="rect">
            <a:avLst/>
          </a:prstGeom>
        </p:spPr>
        <p:txBody>
          <a:bodyPr anchor="t"/>
          <a:lstStyle>
            <a:lvl1pPr marL="0" algn="ctr">
              <a:lnSpc>
                <a:spcPct val="80000"/>
              </a:lnSpc>
              <a:buNone/>
              <a:defRPr sz="2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3" name="Text Placeholder 6"/>
          <p:cNvSpPr>
            <a:spLocks noGrp="1"/>
          </p:cNvSpPr>
          <p:nvPr>
            <p:ph type="body" sz="quarter" idx="164"/>
          </p:nvPr>
        </p:nvSpPr>
        <p:spPr>
          <a:xfrm>
            <a:off x="12420600" y="5463088"/>
            <a:ext cx="3148245" cy="337304"/>
          </a:xfrm>
          <a:prstGeom prst="rect">
            <a:avLst/>
          </a:prstGeom>
        </p:spPr>
        <p:txBody>
          <a:bodyPr anchor="t"/>
          <a:lstStyle>
            <a:lvl1pPr marL="0" algn="ctr">
              <a:lnSpc>
                <a:spcPct val="80000"/>
              </a:lnSpc>
              <a:buNone/>
              <a:defRPr sz="2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4" name="Text Placeholder 6"/>
          <p:cNvSpPr>
            <a:spLocks noGrp="1"/>
          </p:cNvSpPr>
          <p:nvPr>
            <p:ph type="body" sz="quarter" idx="165"/>
          </p:nvPr>
        </p:nvSpPr>
        <p:spPr>
          <a:xfrm>
            <a:off x="2031183" y="8080288"/>
            <a:ext cx="3859130" cy="1284475"/>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5" name="Text Placeholder 6"/>
          <p:cNvSpPr>
            <a:spLocks noGrp="1"/>
          </p:cNvSpPr>
          <p:nvPr>
            <p:ph type="body" sz="quarter" idx="166"/>
          </p:nvPr>
        </p:nvSpPr>
        <p:spPr>
          <a:xfrm>
            <a:off x="7029083" y="8080288"/>
            <a:ext cx="3859130" cy="1284475"/>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6" name="Text Placeholder 6"/>
          <p:cNvSpPr>
            <a:spLocks noGrp="1"/>
          </p:cNvSpPr>
          <p:nvPr>
            <p:ph type="body" sz="quarter" idx="167"/>
          </p:nvPr>
        </p:nvSpPr>
        <p:spPr>
          <a:xfrm>
            <a:off x="12065966" y="8080288"/>
            <a:ext cx="3859130" cy="1284475"/>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58177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IEX Presentation 7">
    <p:spTree>
      <p:nvGrpSpPr>
        <p:cNvPr id="1" name=""/>
        <p:cNvGrpSpPr/>
        <p:nvPr/>
      </p:nvGrpSpPr>
      <p:grpSpPr>
        <a:xfrm>
          <a:off x="0" y="0"/>
          <a:ext cx="0" cy="0"/>
          <a:chOff x="0" y="0"/>
          <a:chExt cx="0" cy="0"/>
        </a:xfrm>
      </p:grpSpPr>
      <p:sp>
        <p:nvSpPr>
          <p:cNvPr id="9" name="Picture Placeholder 7"/>
          <p:cNvSpPr>
            <a:spLocks noGrp="1"/>
          </p:cNvSpPr>
          <p:nvPr>
            <p:ph type="pic" sz="quarter" idx="24"/>
          </p:nvPr>
        </p:nvSpPr>
        <p:spPr>
          <a:xfrm>
            <a:off x="0" y="0"/>
            <a:ext cx="18287999" cy="10287001"/>
          </a:xfrm>
          <a:prstGeom prst="rect">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11" name="Text Placeholder 6"/>
          <p:cNvSpPr>
            <a:spLocks noGrp="1"/>
          </p:cNvSpPr>
          <p:nvPr>
            <p:ph type="body" sz="quarter" idx="156"/>
          </p:nvPr>
        </p:nvSpPr>
        <p:spPr>
          <a:xfrm>
            <a:off x="11315368" y="2055229"/>
            <a:ext cx="3733123" cy="574676"/>
          </a:xfrm>
          <a:prstGeom prst="rect">
            <a:avLst/>
          </a:prstGeom>
        </p:spPr>
        <p:txBody>
          <a:bodyPr anchor="t"/>
          <a:lstStyle>
            <a:lvl1pPr marL="0" algn="r">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2" name="Text Placeholder 6"/>
          <p:cNvSpPr>
            <a:spLocks noGrp="1"/>
          </p:cNvSpPr>
          <p:nvPr>
            <p:ph type="body" sz="quarter" idx="154"/>
          </p:nvPr>
        </p:nvSpPr>
        <p:spPr>
          <a:xfrm>
            <a:off x="3239509" y="2055229"/>
            <a:ext cx="1967491" cy="574676"/>
          </a:xfrm>
          <a:prstGeom prst="rect">
            <a:avLst/>
          </a:prstGeom>
        </p:spPr>
        <p:txBody>
          <a:bodyPr anchor="t"/>
          <a:lstStyle>
            <a:lvl1pPr marL="0" algn="l">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4" name="Text Placeholder 6"/>
          <p:cNvSpPr>
            <a:spLocks noGrp="1"/>
          </p:cNvSpPr>
          <p:nvPr>
            <p:ph type="body" sz="quarter" idx="157"/>
          </p:nvPr>
        </p:nvSpPr>
        <p:spPr>
          <a:xfrm>
            <a:off x="1900864" y="5905730"/>
            <a:ext cx="2391736" cy="823296"/>
          </a:xfrm>
          <a:prstGeom prst="rect">
            <a:avLst/>
          </a:prstGeom>
        </p:spPr>
        <p:txBody>
          <a:bodyPr anchor="t"/>
          <a:lstStyle>
            <a:lvl1pPr marL="0" algn="ctr">
              <a:lnSpc>
                <a:spcPct val="80000"/>
              </a:lnSpc>
              <a:buNone/>
              <a:defRPr sz="7500" b="1" i="0" kern="500" spc="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58"/>
          </p:nvPr>
        </p:nvSpPr>
        <p:spPr>
          <a:xfrm>
            <a:off x="5929167" y="5905730"/>
            <a:ext cx="2391736" cy="823296"/>
          </a:xfrm>
          <a:prstGeom prst="rect">
            <a:avLst/>
          </a:prstGeom>
        </p:spPr>
        <p:txBody>
          <a:bodyPr anchor="t"/>
          <a:lstStyle>
            <a:lvl1pPr marL="0" algn="ctr">
              <a:lnSpc>
                <a:spcPct val="80000"/>
              </a:lnSpc>
              <a:buNone/>
              <a:defRPr sz="7500" b="1" i="0" kern="500" spc="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6" name="Text Placeholder 6"/>
          <p:cNvSpPr>
            <a:spLocks noGrp="1"/>
          </p:cNvSpPr>
          <p:nvPr>
            <p:ph type="body" sz="quarter" idx="159"/>
          </p:nvPr>
        </p:nvSpPr>
        <p:spPr>
          <a:xfrm>
            <a:off x="9967097" y="5905730"/>
            <a:ext cx="2391736" cy="823296"/>
          </a:xfrm>
          <a:prstGeom prst="rect">
            <a:avLst/>
          </a:prstGeom>
        </p:spPr>
        <p:txBody>
          <a:bodyPr anchor="t"/>
          <a:lstStyle>
            <a:lvl1pPr marL="0" algn="ctr">
              <a:lnSpc>
                <a:spcPct val="80000"/>
              </a:lnSpc>
              <a:buNone/>
              <a:defRPr sz="7500" b="1" i="0" kern="500" spc="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7" name="Text Placeholder 6"/>
          <p:cNvSpPr>
            <a:spLocks noGrp="1"/>
          </p:cNvSpPr>
          <p:nvPr>
            <p:ph type="body" sz="quarter" idx="160"/>
          </p:nvPr>
        </p:nvSpPr>
        <p:spPr>
          <a:xfrm>
            <a:off x="13995400" y="5905730"/>
            <a:ext cx="2391736" cy="823296"/>
          </a:xfrm>
          <a:prstGeom prst="rect">
            <a:avLst/>
          </a:prstGeom>
        </p:spPr>
        <p:txBody>
          <a:bodyPr anchor="t"/>
          <a:lstStyle>
            <a:lvl1pPr marL="0" algn="ctr">
              <a:lnSpc>
                <a:spcPct val="80000"/>
              </a:lnSpc>
              <a:buNone/>
              <a:defRPr sz="7500" b="1" i="0" kern="500" spc="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8" name="Text Placeholder 6"/>
          <p:cNvSpPr>
            <a:spLocks noGrp="1"/>
          </p:cNvSpPr>
          <p:nvPr>
            <p:ph type="body" sz="quarter" idx="164"/>
          </p:nvPr>
        </p:nvSpPr>
        <p:spPr>
          <a:xfrm>
            <a:off x="1561038" y="6946325"/>
            <a:ext cx="3061762"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9" name="Text Placeholder 6"/>
          <p:cNvSpPr>
            <a:spLocks noGrp="1"/>
          </p:cNvSpPr>
          <p:nvPr>
            <p:ph type="body" sz="quarter" idx="163"/>
          </p:nvPr>
        </p:nvSpPr>
        <p:spPr>
          <a:xfrm>
            <a:off x="1561038" y="7438220"/>
            <a:ext cx="3061762"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0" name="Text Placeholder 6"/>
          <p:cNvSpPr>
            <a:spLocks noGrp="1"/>
          </p:cNvSpPr>
          <p:nvPr>
            <p:ph type="body" sz="quarter" idx="165"/>
          </p:nvPr>
        </p:nvSpPr>
        <p:spPr>
          <a:xfrm>
            <a:off x="5598967" y="6946325"/>
            <a:ext cx="3061762"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1" name="Text Placeholder 6"/>
          <p:cNvSpPr>
            <a:spLocks noGrp="1"/>
          </p:cNvSpPr>
          <p:nvPr>
            <p:ph type="body" sz="quarter" idx="166"/>
          </p:nvPr>
        </p:nvSpPr>
        <p:spPr>
          <a:xfrm>
            <a:off x="5598967" y="7438220"/>
            <a:ext cx="3061762"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2" name="Text Placeholder 6"/>
          <p:cNvSpPr>
            <a:spLocks noGrp="1"/>
          </p:cNvSpPr>
          <p:nvPr>
            <p:ph type="body" sz="quarter" idx="167"/>
          </p:nvPr>
        </p:nvSpPr>
        <p:spPr>
          <a:xfrm>
            <a:off x="9627270" y="6946325"/>
            <a:ext cx="3061762"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3" name="Text Placeholder 6"/>
          <p:cNvSpPr>
            <a:spLocks noGrp="1"/>
          </p:cNvSpPr>
          <p:nvPr>
            <p:ph type="body" sz="quarter" idx="168"/>
          </p:nvPr>
        </p:nvSpPr>
        <p:spPr>
          <a:xfrm>
            <a:off x="9627270" y="7438220"/>
            <a:ext cx="3061762"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4" name="Text Placeholder 6"/>
          <p:cNvSpPr>
            <a:spLocks noGrp="1"/>
          </p:cNvSpPr>
          <p:nvPr>
            <p:ph type="body" sz="quarter" idx="169"/>
          </p:nvPr>
        </p:nvSpPr>
        <p:spPr>
          <a:xfrm>
            <a:off x="13695357" y="6946325"/>
            <a:ext cx="3061762"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5" name="Text Placeholder 6"/>
          <p:cNvSpPr>
            <a:spLocks noGrp="1"/>
          </p:cNvSpPr>
          <p:nvPr>
            <p:ph type="body" sz="quarter" idx="170"/>
          </p:nvPr>
        </p:nvSpPr>
        <p:spPr>
          <a:xfrm>
            <a:off x="13695357" y="7438220"/>
            <a:ext cx="3061762" cy="1276651"/>
          </a:xfrm>
          <a:prstGeom prst="rect">
            <a:avLst/>
          </a:prstGeom>
        </p:spPr>
        <p:txBody>
          <a:bodyPr anchor="t"/>
          <a:lstStyle>
            <a:lvl1pPr marL="0" algn="ctr">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60890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IEX Presentation 8">
    <p:spTree>
      <p:nvGrpSpPr>
        <p:cNvPr id="1" name=""/>
        <p:cNvGrpSpPr/>
        <p:nvPr/>
      </p:nvGrpSpPr>
      <p:grpSpPr>
        <a:xfrm>
          <a:off x="0" y="0"/>
          <a:ext cx="0" cy="0"/>
          <a:chOff x="0" y="0"/>
          <a:chExt cx="0" cy="0"/>
        </a:xfrm>
      </p:grpSpPr>
      <p:sp>
        <p:nvSpPr>
          <p:cNvPr id="3" name="Picture Placeholder 7"/>
          <p:cNvSpPr>
            <a:spLocks noGrp="1"/>
          </p:cNvSpPr>
          <p:nvPr>
            <p:ph type="pic" sz="quarter" idx="24"/>
          </p:nvPr>
        </p:nvSpPr>
        <p:spPr>
          <a:xfrm>
            <a:off x="0" y="0"/>
            <a:ext cx="18287999" cy="10287001"/>
          </a:xfrm>
          <a:prstGeom prst="rect">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5" name="Text Placeholder 6"/>
          <p:cNvSpPr>
            <a:spLocks noGrp="1"/>
          </p:cNvSpPr>
          <p:nvPr>
            <p:ph type="body" sz="quarter" idx="156"/>
          </p:nvPr>
        </p:nvSpPr>
        <p:spPr>
          <a:xfrm>
            <a:off x="2375226" y="2508636"/>
            <a:ext cx="3148245" cy="574676"/>
          </a:xfrm>
          <a:prstGeom prst="rect">
            <a:avLst/>
          </a:prstGeom>
        </p:spPr>
        <p:txBody>
          <a:bodyPr anchor="t"/>
          <a:lstStyle>
            <a:lvl1pPr marL="0" algn="l">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6" name="Text Placeholder 6"/>
          <p:cNvSpPr>
            <a:spLocks noGrp="1"/>
          </p:cNvSpPr>
          <p:nvPr>
            <p:ph type="body" sz="quarter" idx="154"/>
          </p:nvPr>
        </p:nvSpPr>
        <p:spPr>
          <a:xfrm>
            <a:off x="2375226" y="3230590"/>
            <a:ext cx="3148245" cy="574676"/>
          </a:xfrm>
          <a:prstGeom prst="rect">
            <a:avLst/>
          </a:prstGeom>
        </p:spPr>
        <p:txBody>
          <a:bodyPr anchor="t"/>
          <a:lstStyle>
            <a:lvl1pPr marL="0" algn="l">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7" name="Text Placeholder 6"/>
          <p:cNvSpPr>
            <a:spLocks noGrp="1"/>
          </p:cNvSpPr>
          <p:nvPr>
            <p:ph type="body" sz="quarter" idx="158"/>
          </p:nvPr>
        </p:nvSpPr>
        <p:spPr>
          <a:xfrm>
            <a:off x="2375226" y="1496250"/>
            <a:ext cx="4241720" cy="310267"/>
          </a:xfrm>
          <a:prstGeom prst="rect">
            <a:avLst/>
          </a:prstGeom>
        </p:spPr>
        <p:txBody>
          <a:bodyPr anchor="t"/>
          <a:lstStyle>
            <a:lvl1pPr marL="0" algn="l">
              <a:lnSpc>
                <a:spcPct val="100000"/>
              </a:lnSpc>
              <a:buNone/>
              <a:defRPr sz="16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9" name="Text Placeholder 6"/>
          <p:cNvSpPr>
            <a:spLocks noGrp="1"/>
          </p:cNvSpPr>
          <p:nvPr>
            <p:ph type="body" sz="quarter" idx="161"/>
          </p:nvPr>
        </p:nvSpPr>
        <p:spPr>
          <a:xfrm>
            <a:off x="2643486" y="5456240"/>
            <a:ext cx="1550956" cy="500031"/>
          </a:xfrm>
          <a:prstGeom prst="rect">
            <a:avLst/>
          </a:prstGeom>
        </p:spPr>
        <p:txBody>
          <a:bodyPr anchor="t"/>
          <a:lstStyle>
            <a:lvl1pPr marL="0" algn="ctr">
              <a:lnSpc>
                <a:spcPct val="80000"/>
              </a:lnSpc>
              <a:buNone/>
              <a:defRPr sz="4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1" name="Text Placeholder 6"/>
          <p:cNvSpPr>
            <a:spLocks noGrp="1"/>
          </p:cNvSpPr>
          <p:nvPr>
            <p:ph type="body" sz="quarter" idx="164"/>
          </p:nvPr>
        </p:nvSpPr>
        <p:spPr>
          <a:xfrm>
            <a:off x="2643486" y="6732602"/>
            <a:ext cx="1550956"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2" name="Text Placeholder 6"/>
          <p:cNvSpPr>
            <a:spLocks noGrp="1"/>
          </p:cNvSpPr>
          <p:nvPr>
            <p:ph type="body" sz="quarter" idx="163"/>
          </p:nvPr>
        </p:nvSpPr>
        <p:spPr>
          <a:xfrm>
            <a:off x="1999188" y="7299031"/>
            <a:ext cx="2871262" cy="1276651"/>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4" name="Text Placeholder 6"/>
          <p:cNvSpPr>
            <a:spLocks noGrp="1"/>
          </p:cNvSpPr>
          <p:nvPr>
            <p:ph type="body" sz="quarter" idx="165"/>
          </p:nvPr>
        </p:nvSpPr>
        <p:spPr>
          <a:xfrm>
            <a:off x="14061848" y="5456240"/>
            <a:ext cx="1550956" cy="500031"/>
          </a:xfrm>
          <a:prstGeom prst="rect">
            <a:avLst/>
          </a:prstGeom>
        </p:spPr>
        <p:txBody>
          <a:bodyPr anchor="t"/>
          <a:lstStyle>
            <a:lvl1pPr marL="0" algn="ctr">
              <a:lnSpc>
                <a:spcPct val="80000"/>
              </a:lnSpc>
              <a:buNone/>
              <a:defRPr sz="4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66"/>
          </p:nvPr>
        </p:nvSpPr>
        <p:spPr>
          <a:xfrm>
            <a:off x="14061848" y="6732602"/>
            <a:ext cx="1550956"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6" name="Text Placeholder 6"/>
          <p:cNvSpPr>
            <a:spLocks noGrp="1"/>
          </p:cNvSpPr>
          <p:nvPr>
            <p:ph type="body" sz="quarter" idx="167"/>
          </p:nvPr>
        </p:nvSpPr>
        <p:spPr>
          <a:xfrm>
            <a:off x="13417550" y="7299031"/>
            <a:ext cx="2871262" cy="1276651"/>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8" name="Text Placeholder 6"/>
          <p:cNvSpPr>
            <a:spLocks noGrp="1"/>
          </p:cNvSpPr>
          <p:nvPr>
            <p:ph type="body" sz="quarter" idx="168"/>
          </p:nvPr>
        </p:nvSpPr>
        <p:spPr>
          <a:xfrm>
            <a:off x="10264864" y="5456240"/>
            <a:ext cx="1550956" cy="500031"/>
          </a:xfrm>
          <a:prstGeom prst="rect">
            <a:avLst/>
          </a:prstGeom>
        </p:spPr>
        <p:txBody>
          <a:bodyPr anchor="t"/>
          <a:lstStyle>
            <a:lvl1pPr marL="0" algn="ctr">
              <a:lnSpc>
                <a:spcPct val="80000"/>
              </a:lnSpc>
              <a:buNone/>
              <a:defRPr sz="4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9" name="Text Placeholder 6"/>
          <p:cNvSpPr>
            <a:spLocks noGrp="1"/>
          </p:cNvSpPr>
          <p:nvPr>
            <p:ph type="body" sz="quarter" idx="169"/>
          </p:nvPr>
        </p:nvSpPr>
        <p:spPr>
          <a:xfrm>
            <a:off x="10264864" y="6732602"/>
            <a:ext cx="1550956"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0" name="Text Placeholder 6"/>
          <p:cNvSpPr>
            <a:spLocks noGrp="1"/>
          </p:cNvSpPr>
          <p:nvPr>
            <p:ph type="body" sz="quarter" idx="170"/>
          </p:nvPr>
        </p:nvSpPr>
        <p:spPr>
          <a:xfrm>
            <a:off x="9620566" y="7299031"/>
            <a:ext cx="2871262" cy="1276651"/>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2" name="Text Placeholder 6"/>
          <p:cNvSpPr>
            <a:spLocks noGrp="1"/>
          </p:cNvSpPr>
          <p:nvPr>
            <p:ph type="body" sz="quarter" idx="171"/>
          </p:nvPr>
        </p:nvSpPr>
        <p:spPr>
          <a:xfrm>
            <a:off x="6436170" y="5468151"/>
            <a:ext cx="1550956" cy="500031"/>
          </a:xfrm>
          <a:prstGeom prst="rect">
            <a:avLst/>
          </a:prstGeom>
        </p:spPr>
        <p:txBody>
          <a:bodyPr anchor="t"/>
          <a:lstStyle>
            <a:lvl1pPr marL="0" algn="ctr">
              <a:lnSpc>
                <a:spcPct val="80000"/>
              </a:lnSpc>
              <a:buNone/>
              <a:defRPr sz="4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3" name="Text Placeholder 6"/>
          <p:cNvSpPr>
            <a:spLocks noGrp="1"/>
          </p:cNvSpPr>
          <p:nvPr>
            <p:ph type="body" sz="quarter" idx="172"/>
          </p:nvPr>
        </p:nvSpPr>
        <p:spPr>
          <a:xfrm>
            <a:off x="6436170" y="6744513"/>
            <a:ext cx="1550956" cy="274596"/>
          </a:xfrm>
          <a:prstGeom prst="rect">
            <a:avLst/>
          </a:prstGeom>
        </p:spPr>
        <p:txBody>
          <a:bodyPr anchor="t"/>
          <a:lstStyle>
            <a:lvl1pPr marL="0" algn="ctr">
              <a:lnSpc>
                <a:spcPct val="80000"/>
              </a:lnSpc>
              <a:buNone/>
              <a:defRPr sz="2000" b="0" i="0" kern="500" spc="0" baseline="0">
                <a:solidFill>
                  <a:schemeClr val="tx1"/>
                </a:solidFill>
                <a:latin typeface="Work Sans SemiBold"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24" name="Text Placeholder 6"/>
          <p:cNvSpPr>
            <a:spLocks noGrp="1"/>
          </p:cNvSpPr>
          <p:nvPr>
            <p:ph type="body" sz="quarter" idx="173"/>
          </p:nvPr>
        </p:nvSpPr>
        <p:spPr>
          <a:xfrm>
            <a:off x="5791872" y="7310942"/>
            <a:ext cx="2871262" cy="1276651"/>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10283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IEX Presentation 9">
    <p:spTree>
      <p:nvGrpSpPr>
        <p:cNvPr id="1" name=""/>
        <p:cNvGrpSpPr/>
        <p:nvPr/>
      </p:nvGrpSpPr>
      <p:grpSpPr>
        <a:xfrm>
          <a:off x="0" y="0"/>
          <a:ext cx="0" cy="0"/>
          <a:chOff x="0" y="0"/>
          <a:chExt cx="0" cy="0"/>
        </a:xfrm>
      </p:grpSpPr>
      <p:sp>
        <p:nvSpPr>
          <p:cNvPr id="3" name="Picture Placeholder 7"/>
          <p:cNvSpPr>
            <a:spLocks noGrp="1"/>
          </p:cNvSpPr>
          <p:nvPr>
            <p:ph type="pic" sz="quarter" idx="26"/>
          </p:nvPr>
        </p:nvSpPr>
        <p:spPr>
          <a:xfrm>
            <a:off x="1979807" y="3513837"/>
            <a:ext cx="6262150" cy="5915912"/>
          </a:xfrm>
          <a:prstGeom prst="roundRect">
            <a:avLst>
              <a:gd name="adj" fmla="val 5541"/>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12" name="Picture Placeholder 7"/>
          <p:cNvSpPr>
            <a:spLocks noGrp="1"/>
          </p:cNvSpPr>
          <p:nvPr>
            <p:ph type="pic" sz="quarter" idx="27"/>
          </p:nvPr>
        </p:nvSpPr>
        <p:spPr>
          <a:xfrm>
            <a:off x="10046045" y="3513837"/>
            <a:ext cx="6262150" cy="5915912"/>
          </a:xfrm>
          <a:prstGeom prst="roundRect">
            <a:avLst>
              <a:gd name="adj" fmla="val 5541"/>
            </a:avLst>
          </a:prstGeom>
          <a:solidFill>
            <a:schemeClr val="accent1">
              <a:lumMod val="40000"/>
              <a:lumOff val="60000"/>
            </a:schemeClr>
          </a:solidFill>
          <a:ln>
            <a:noFill/>
          </a:ln>
        </p:spPr>
        <p:txBody>
          <a:bodyPr/>
          <a:lstStyle>
            <a:lvl1pPr marL="0" indent="0">
              <a:buNone/>
              <a:defRPr/>
            </a:lvl1pPr>
          </a:lstStyle>
          <a:p>
            <a:pPr lvl="0"/>
            <a:endParaRPr lang="en-ID" noProof="0" dirty="0"/>
          </a:p>
        </p:txBody>
      </p:sp>
      <p:sp>
        <p:nvSpPr>
          <p:cNvPr id="14" name="Text Placeholder 6"/>
          <p:cNvSpPr>
            <a:spLocks noGrp="1"/>
          </p:cNvSpPr>
          <p:nvPr>
            <p:ph type="body" sz="quarter" idx="156"/>
          </p:nvPr>
        </p:nvSpPr>
        <p:spPr>
          <a:xfrm>
            <a:off x="6172197" y="2108269"/>
            <a:ext cx="5943604" cy="574676"/>
          </a:xfrm>
          <a:prstGeom prst="rect">
            <a:avLst/>
          </a:prstGeom>
        </p:spPr>
        <p:txBody>
          <a:bodyPr anchor="t"/>
          <a:lstStyle>
            <a:lvl1pPr marL="0" algn="ctr">
              <a:lnSpc>
                <a:spcPct val="80000"/>
              </a:lnSpc>
              <a:buNone/>
              <a:defRPr sz="5000" b="0" i="0" kern="500" spc="-300" baseline="0">
                <a:solidFill>
                  <a:schemeClr val="tx1"/>
                </a:solidFill>
                <a:latin typeface="Montserrat" panose="000005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54"/>
          </p:nvPr>
        </p:nvSpPr>
        <p:spPr>
          <a:xfrm>
            <a:off x="8160254" y="1388591"/>
            <a:ext cx="1967491" cy="574676"/>
          </a:xfrm>
          <a:prstGeom prst="rect">
            <a:avLst/>
          </a:prstGeom>
        </p:spPr>
        <p:txBody>
          <a:bodyPr anchor="t"/>
          <a:lstStyle>
            <a:lvl1pPr marL="0" algn="ctr">
              <a:lnSpc>
                <a:spcPct val="80000"/>
              </a:lnSpc>
              <a:buNone/>
              <a:defRPr sz="5000" b="0" i="0" kern="500" spc="-30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6" name="Text Placeholder 6"/>
          <p:cNvSpPr>
            <a:spLocks noGrp="1"/>
          </p:cNvSpPr>
          <p:nvPr>
            <p:ph type="body" sz="quarter" idx="165"/>
          </p:nvPr>
        </p:nvSpPr>
        <p:spPr>
          <a:xfrm>
            <a:off x="2354114" y="7896765"/>
            <a:ext cx="5513536" cy="1236121"/>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7" name="Text Placeholder 6"/>
          <p:cNvSpPr>
            <a:spLocks noGrp="1"/>
          </p:cNvSpPr>
          <p:nvPr>
            <p:ph type="body" sz="quarter" idx="166"/>
          </p:nvPr>
        </p:nvSpPr>
        <p:spPr>
          <a:xfrm>
            <a:off x="10420350" y="7896765"/>
            <a:ext cx="5513536" cy="1236121"/>
          </a:xfrm>
          <a:prstGeom prst="rect">
            <a:avLst/>
          </a:prstGeom>
        </p:spPr>
        <p:txBody>
          <a:bodyPr anchor="t"/>
          <a:lstStyle>
            <a:lvl1pPr marL="0" algn="l">
              <a:lnSpc>
                <a:spcPct val="80000"/>
              </a:lnSpc>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8" name="Text Placeholder 6"/>
          <p:cNvSpPr>
            <a:spLocks noGrp="1"/>
          </p:cNvSpPr>
          <p:nvPr>
            <p:ph type="body" sz="quarter" idx="162"/>
          </p:nvPr>
        </p:nvSpPr>
        <p:spPr>
          <a:xfrm>
            <a:off x="3536759" y="5566316"/>
            <a:ext cx="3148245" cy="337304"/>
          </a:xfrm>
          <a:prstGeom prst="rect">
            <a:avLst/>
          </a:prstGeom>
        </p:spPr>
        <p:txBody>
          <a:bodyPr anchor="t"/>
          <a:lstStyle>
            <a:lvl1pPr marL="0" algn="ctr">
              <a:lnSpc>
                <a:spcPct val="80000"/>
              </a:lnSpc>
              <a:buNone/>
              <a:defRPr sz="2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
        <p:nvSpPr>
          <p:cNvPr id="19" name="Text Placeholder 6"/>
          <p:cNvSpPr>
            <a:spLocks noGrp="1"/>
          </p:cNvSpPr>
          <p:nvPr>
            <p:ph type="body" sz="quarter" idx="167"/>
          </p:nvPr>
        </p:nvSpPr>
        <p:spPr>
          <a:xfrm>
            <a:off x="11602996" y="5566316"/>
            <a:ext cx="3148245" cy="337304"/>
          </a:xfrm>
          <a:prstGeom prst="rect">
            <a:avLst/>
          </a:prstGeom>
        </p:spPr>
        <p:txBody>
          <a:bodyPr anchor="t"/>
          <a:lstStyle>
            <a:lvl1pPr marL="0" algn="ctr">
              <a:lnSpc>
                <a:spcPct val="80000"/>
              </a:lnSpc>
              <a:buNone/>
              <a:defRPr sz="25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64222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62EC3B9-4722-F643-954C-4EC7205F5BE9}"/>
              </a:ext>
            </a:extLst>
          </p:cNvPr>
          <p:cNvSpPr/>
          <p:nvPr/>
        </p:nvSpPr>
        <p:spPr>
          <a:xfrm>
            <a:off x="0" y="0"/>
            <a:ext cx="1077913" cy="10287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Rectangle: Rounded Corners 19">
            <a:extLst>
              <a:ext uri="{FF2B5EF4-FFF2-40B4-BE49-F238E27FC236}">
                <a16:creationId xmlns:a16="http://schemas.microsoft.com/office/drawing/2014/main" id="{4714595F-99CE-78EB-5CD2-3D2A27B2C920}"/>
              </a:ext>
            </a:extLst>
          </p:cNvPr>
          <p:cNvSpPr/>
          <p:nvPr/>
        </p:nvSpPr>
        <p:spPr>
          <a:xfrm>
            <a:off x="2755900" y="857250"/>
            <a:ext cx="3606800" cy="44291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9" name="Picture Placeholder 8" descr="A picture containing text, building, outdoor, city&#10;&#10;Description automatically generated">
            <a:extLst>
              <a:ext uri="{FF2B5EF4-FFF2-40B4-BE49-F238E27FC236}">
                <a16:creationId xmlns:a16="http://schemas.microsoft.com/office/drawing/2014/main" id="{56A3C635-EBEE-93C0-27A0-ACC1EF03FA08}"/>
              </a:ext>
            </a:extLst>
          </p:cNvPr>
          <p:cNvPicPr>
            <a:picLocks noGrp="1" noChangeAspect="1"/>
          </p:cNvPicPr>
          <p:nvPr>
            <p:ph type="pic" sz="quarter" idx="24"/>
          </p:nvPr>
        </p:nvPicPr>
        <p:blipFill>
          <a:blip r:embed="rId2">
            <a:extLst>
              <a:ext uri="{28A0092B-C50C-407E-A947-70E740481C1C}">
                <a14:useLocalDpi xmlns:a14="http://schemas.microsoft.com/office/drawing/2010/main"/>
              </a:ext>
            </a:extLst>
          </a:blip>
          <a:srcRect/>
          <a:stretch>
            <a:fillRect/>
          </a:stretch>
        </p:blipFill>
        <p:spPr>
          <a:xfrm>
            <a:off x="15065375" y="0"/>
            <a:ext cx="3222625" cy="9429750"/>
          </a:xfrm>
        </p:spPr>
      </p:pic>
      <p:pic>
        <p:nvPicPr>
          <p:cNvPr id="7" name="Picture Placeholder 6" descr="A picture containing sky, outdoor, city, traveling&#10;&#10;Description automatically generated">
            <a:extLst>
              <a:ext uri="{FF2B5EF4-FFF2-40B4-BE49-F238E27FC236}">
                <a16:creationId xmlns:a16="http://schemas.microsoft.com/office/drawing/2014/main" id="{F6ABF3C6-871C-7FE3-72A1-23F267E92FCC}"/>
              </a:ext>
            </a:extLst>
          </p:cNvPr>
          <p:cNvPicPr>
            <a:picLocks noGrp="1" noChangeAspect="1"/>
          </p:cNvPicPr>
          <p:nvPr>
            <p:ph type="pic" sz="quarter" idx="25"/>
          </p:nvPr>
        </p:nvPicPr>
        <p:blipFill>
          <a:blip r:embed="rId3">
            <a:extLst>
              <a:ext uri="{28A0092B-C50C-407E-A947-70E740481C1C}">
                <a14:useLocalDpi xmlns:a14="http://schemas.microsoft.com/office/drawing/2010/main"/>
              </a:ext>
            </a:extLst>
          </a:blip>
          <a:srcRect/>
          <a:stretch>
            <a:fillRect/>
          </a:stretch>
        </p:blipFill>
        <p:spPr>
          <a:xfrm>
            <a:off x="8040688" y="0"/>
            <a:ext cx="7024687" cy="9429750"/>
          </a:xfrm>
        </p:spPr>
      </p:pic>
      <p:sp>
        <p:nvSpPr>
          <p:cNvPr id="16" name="Text Placeholder 15">
            <a:extLst>
              <a:ext uri="{FF2B5EF4-FFF2-40B4-BE49-F238E27FC236}">
                <a16:creationId xmlns:a16="http://schemas.microsoft.com/office/drawing/2014/main" id="{80653749-226D-4270-BFA5-121EDB5E1788}"/>
              </a:ext>
            </a:extLst>
          </p:cNvPr>
          <p:cNvSpPr>
            <a:spLocks noGrp="1"/>
          </p:cNvSpPr>
          <p:nvPr>
            <p:ph type="body" sz="quarter" idx="154"/>
          </p:nvPr>
        </p:nvSpPr>
        <p:spPr>
          <a:xfrm>
            <a:off x="2301959" y="8082585"/>
            <a:ext cx="4241800" cy="800100"/>
          </a:xfrm>
        </p:spPr>
        <p:txBody>
          <a:bodyPr/>
          <a:lstStyle/>
          <a:p>
            <a:pPr fontAlgn="auto">
              <a:spcAft>
                <a:spcPts val="0"/>
              </a:spcAft>
              <a:defRPr/>
            </a:pPr>
            <a:r>
              <a:rPr lang="en-US" spc="0">
                <a:solidFill>
                  <a:schemeClr val="tx1">
                    <a:lumMod val="75000"/>
                    <a:lumOff val="25000"/>
                  </a:schemeClr>
                </a:solidFill>
              </a:rPr>
              <a:t>Building Control Law</a:t>
            </a:r>
            <a:endParaRPr lang="en-GB" spc="0" dirty="0">
              <a:solidFill>
                <a:schemeClr val="tx1">
                  <a:lumMod val="75000"/>
                  <a:lumOff val="25000"/>
                </a:schemeClr>
              </a:solidFill>
            </a:endParaRPr>
          </a:p>
        </p:txBody>
      </p:sp>
      <p:sp>
        <p:nvSpPr>
          <p:cNvPr id="22" name="Rectangle 21">
            <a:extLst>
              <a:ext uri="{FF2B5EF4-FFF2-40B4-BE49-F238E27FC236}">
                <a16:creationId xmlns:a16="http://schemas.microsoft.com/office/drawing/2014/main" id="{517D7C4E-ADA6-9AA0-C183-71438C3A140D}"/>
              </a:ext>
            </a:extLst>
          </p:cNvPr>
          <p:cNvSpPr/>
          <p:nvPr/>
        </p:nvSpPr>
        <p:spPr>
          <a:xfrm>
            <a:off x="8040688" y="0"/>
            <a:ext cx="7024687" cy="942975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2" name="Picture 11">
            <a:extLst>
              <a:ext uri="{FF2B5EF4-FFF2-40B4-BE49-F238E27FC236}">
                <a16:creationId xmlns:a16="http://schemas.microsoft.com/office/drawing/2014/main" id="{17F96BE0-F614-45D8-6153-6F84AF544A4D}"/>
              </a:ext>
            </a:extLst>
          </p:cNvPr>
          <p:cNvPicPr>
            <a:picLocks noChangeAspect="1"/>
          </p:cNvPicPr>
          <p:nvPr/>
        </p:nvPicPr>
        <p:blipFill>
          <a:blip r:embed="rId4"/>
          <a:stretch>
            <a:fillRect/>
          </a:stretch>
        </p:blipFill>
        <p:spPr>
          <a:xfrm>
            <a:off x="2075481" y="3898900"/>
            <a:ext cx="5045485" cy="1718075"/>
          </a:xfrm>
          <a:prstGeom prst="rect">
            <a:avLst/>
          </a:prstGeom>
        </p:spPr>
      </p:pic>
      <p:pic>
        <p:nvPicPr>
          <p:cNvPr id="23" name="Picture 22">
            <a:extLst>
              <a:ext uri="{FF2B5EF4-FFF2-40B4-BE49-F238E27FC236}">
                <a16:creationId xmlns:a16="http://schemas.microsoft.com/office/drawing/2014/main" id="{AA4580C0-AA38-562E-2A67-9376F7445797}"/>
              </a:ext>
            </a:extLst>
          </p:cNvPr>
          <p:cNvPicPr>
            <a:picLocks noChangeAspect="1"/>
          </p:cNvPicPr>
          <p:nvPr/>
        </p:nvPicPr>
        <p:blipFill>
          <a:blip r:embed="rId5"/>
          <a:stretch>
            <a:fillRect/>
          </a:stretch>
        </p:blipFill>
        <p:spPr>
          <a:xfrm>
            <a:off x="0" y="8482635"/>
            <a:ext cx="18288000" cy="11409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AFAC20-3CBE-8493-DAA5-FA1E26D68700}"/>
              </a:ext>
            </a:extLst>
          </p:cNvPr>
          <p:cNvSpPr>
            <a:spLocks noGrp="1"/>
          </p:cNvSpPr>
          <p:nvPr>
            <p:ph type="body" sz="quarter" idx="156"/>
          </p:nvPr>
        </p:nvSpPr>
        <p:spPr>
          <a:xfrm>
            <a:off x="1342878" y="1345834"/>
            <a:ext cx="6350000" cy="574676"/>
          </a:xfrm>
        </p:spPr>
        <p:txBody>
          <a:bodyPr/>
          <a:lstStyle/>
          <a:p>
            <a:r>
              <a:rPr lang="en-US" dirty="0"/>
              <a:t>English Law</a:t>
            </a:r>
            <a:endParaRPr lang="en-GB" dirty="0"/>
          </a:p>
        </p:txBody>
      </p:sp>
      <p:sp>
        <p:nvSpPr>
          <p:cNvPr id="7" name="Text Placeholder 6">
            <a:extLst>
              <a:ext uri="{FF2B5EF4-FFF2-40B4-BE49-F238E27FC236}">
                <a16:creationId xmlns:a16="http://schemas.microsoft.com/office/drawing/2014/main" id="{B4C70903-A3F8-3657-DAFC-98FB76774E38}"/>
              </a:ext>
            </a:extLst>
          </p:cNvPr>
          <p:cNvSpPr>
            <a:spLocks noGrp="1"/>
          </p:cNvSpPr>
          <p:nvPr>
            <p:ph type="body" sz="quarter" idx="157"/>
          </p:nvPr>
        </p:nvSpPr>
        <p:spPr>
          <a:xfrm>
            <a:off x="1519706" y="2781837"/>
            <a:ext cx="11668259" cy="6647911"/>
          </a:xfrm>
        </p:spPr>
        <p:txBody>
          <a:bodyPr/>
          <a:lstStyle/>
          <a:p>
            <a:pPr marL="114300" indent="-342900">
              <a:buFont typeface="+mj-lt"/>
              <a:buAutoNum type="arabicPeriod"/>
            </a:pPr>
            <a:r>
              <a:rPr lang="en-US" sz="4000" dirty="0"/>
              <a:t>Primary Legislation</a:t>
            </a:r>
          </a:p>
          <a:p>
            <a:pPr marL="114300" indent="-342900">
              <a:buFont typeface="+mj-lt"/>
              <a:buAutoNum type="arabicPeriod"/>
            </a:pPr>
            <a:r>
              <a:rPr lang="en-US" sz="4000" dirty="0"/>
              <a:t>Bill Drafted</a:t>
            </a:r>
          </a:p>
          <a:p>
            <a:pPr marL="114300" indent="-342900">
              <a:buFont typeface="+mj-lt"/>
              <a:buAutoNum type="arabicPeriod"/>
            </a:pPr>
            <a:r>
              <a:rPr lang="en-US" sz="4000" dirty="0"/>
              <a:t>House of Commons</a:t>
            </a:r>
          </a:p>
          <a:p>
            <a:pPr marL="114300" indent="-342900">
              <a:buFont typeface="+mj-lt"/>
              <a:buAutoNum type="arabicPeriod"/>
            </a:pPr>
            <a:r>
              <a:rPr lang="en-US" sz="4000" dirty="0"/>
              <a:t>House of Lords</a:t>
            </a:r>
          </a:p>
          <a:p>
            <a:pPr marL="114300" indent="-342900">
              <a:buFont typeface="+mj-lt"/>
              <a:buAutoNum type="arabicPeriod"/>
            </a:pPr>
            <a:r>
              <a:rPr lang="en-US" sz="4000" dirty="0"/>
              <a:t>Back to Commons</a:t>
            </a:r>
          </a:p>
          <a:p>
            <a:pPr marL="114300" indent="-342900">
              <a:buFont typeface="+mj-lt"/>
              <a:buAutoNum type="arabicPeriod"/>
            </a:pPr>
            <a:r>
              <a:rPr lang="en-US" sz="4000" dirty="0"/>
              <a:t>Royal Assent</a:t>
            </a:r>
          </a:p>
          <a:p>
            <a:pPr marL="114300" indent="-342900">
              <a:buFont typeface="+mj-lt"/>
              <a:buAutoNum type="arabicPeriod"/>
            </a:pPr>
            <a:r>
              <a:rPr lang="en-US" sz="4000" dirty="0"/>
              <a:t>Becomes Act</a:t>
            </a:r>
          </a:p>
          <a:p>
            <a:pPr marL="114300" indent="-342900">
              <a:buFont typeface="+mj-lt"/>
              <a:buAutoNum type="arabicPeriod"/>
            </a:pPr>
            <a:r>
              <a:rPr lang="en-US" sz="4000" dirty="0"/>
              <a:t>Interpreted by case law</a:t>
            </a:r>
            <a:r>
              <a:rPr lang="en-US" sz="3600" dirty="0"/>
              <a:t>.</a:t>
            </a:r>
          </a:p>
          <a:p>
            <a:pPr indent="0"/>
            <a:endParaRPr lang="en-US" sz="3600" dirty="0"/>
          </a:p>
        </p:txBody>
      </p:sp>
    </p:spTree>
    <p:extLst>
      <p:ext uri="{BB962C8B-B14F-4D97-AF65-F5344CB8AC3E}">
        <p14:creationId xmlns:p14="http://schemas.microsoft.com/office/powerpoint/2010/main" val="11242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80524D-46F4-4B82-3926-AF5FA53C6664}"/>
              </a:ext>
            </a:extLst>
          </p:cNvPr>
          <p:cNvSpPr>
            <a:spLocks noGrp="1"/>
          </p:cNvSpPr>
          <p:nvPr>
            <p:ph type="body" sz="quarter" idx="156"/>
          </p:nvPr>
        </p:nvSpPr>
        <p:spPr>
          <a:xfrm>
            <a:off x="1077766" y="1262130"/>
            <a:ext cx="8954876" cy="2603090"/>
          </a:xfrm>
        </p:spPr>
        <p:txBody>
          <a:bodyPr/>
          <a:lstStyle/>
          <a:p>
            <a:r>
              <a:rPr lang="en-US" dirty="0"/>
              <a:t>Secondary legislation</a:t>
            </a:r>
            <a:endParaRPr lang="en-GB" dirty="0"/>
          </a:p>
        </p:txBody>
      </p:sp>
      <p:sp>
        <p:nvSpPr>
          <p:cNvPr id="7" name="Text Placeholder 6">
            <a:extLst>
              <a:ext uri="{FF2B5EF4-FFF2-40B4-BE49-F238E27FC236}">
                <a16:creationId xmlns:a16="http://schemas.microsoft.com/office/drawing/2014/main" id="{E9E6E7E8-8153-0C69-2466-D67BC1DF2C80}"/>
              </a:ext>
            </a:extLst>
          </p:cNvPr>
          <p:cNvSpPr>
            <a:spLocks noGrp="1"/>
          </p:cNvSpPr>
          <p:nvPr>
            <p:ph type="body" sz="quarter" idx="157"/>
          </p:nvPr>
        </p:nvSpPr>
        <p:spPr>
          <a:xfrm>
            <a:off x="1077765" y="2717442"/>
            <a:ext cx="15690527" cy="6812923"/>
          </a:xfrm>
        </p:spPr>
        <p:txBody>
          <a:bodyPr/>
          <a:lstStyle/>
          <a:p>
            <a:pPr marL="114300" indent="-342900">
              <a:buFont typeface="+mj-lt"/>
              <a:buAutoNum type="arabicPeriod"/>
            </a:pPr>
            <a:r>
              <a:rPr lang="en-US" sz="3200" dirty="0"/>
              <a:t>Statutory Instruments Known as Regulations.</a:t>
            </a:r>
          </a:p>
          <a:p>
            <a:pPr marL="114300" indent="-342900">
              <a:buFont typeface="+mj-lt"/>
              <a:buAutoNum type="arabicPeriod"/>
            </a:pPr>
            <a:r>
              <a:rPr lang="en-US" sz="3200" dirty="0"/>
              <a:t>Support Primary Legislation e.g.  Building Regs supports parts of Building Act and Building Safety Act.</a:t>
            </a:r>
          </a:p>
          <a:p>
            <a:pPr marL="114300" indent="-342900">
              <a:buFont typeface="+mj-lt"/>
              <a:buAutoNum type="arabicPeriod"/>
            </a:pPr>
            <a:r>
              <a:rPr lang="en-US" sz="3200" dirty="0"/>
              <a:t>Considered by parliamentary committee.</a:t>
            </a:r>
          </a:p>
          <a:p>
            <a:pPr marL="114300" indent="-342900">
              <a:buFont typeface="+mj-lt"/>
              <a:buAutoNum type="arabicPeriod"/>
            </a:pPr>
            <a:r>
              <a:rPr lang="en-US" sz="3200" dirty="0"/>
              <a:t>Once scrutinized referred to Delegated Legislation Committee.</a:t>
            </a:r>
          </a:p>
          <a:p>
            <a:pPr marL="114300" indent="-342900">
              <a:buFont typeface="+mj-lt"/>
              <a:buAutoNum type="arabicPeriod"/>
            </a:pPr>
            <a:r>
              <a:rPr lang="en-US" sz="3200" dirty="0"/>
              <a:t>Formally Approved by House of Commons.</a:t>
            </a:r>
          </a:p>
          <a:p>
            <a:pPr marL="114300" indent="-342900">
              <a:buFont typeface="+mj-lt"/>
              <a:buAutoNum type="arabicPeriod"/>
            </a:pPr>
            <a:endParaRPr lang="en-GB" sz="2400" dirty="0"/>
          </a:p>
        </p:txBody>
      </p:sp>
    </p:spTree>
    <p:extLst>
      <p:ext uri="{BB962C8B-B14F-4D97-AF65-F5344CB8AC3E}">
        <p14:creationId xmlns:p14="http://schemas.microsoft.com/office/powerpoint/2010/main" val="223899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Application</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2266682"/>
            <a:ext cx="16295834" cy="6758188"/>
          </a:xfrm>
        </p:spPr>
        <p:txBody>
          <a:bodyPr/>
          <a:lstStyle/>
          <a:p>
            <a:pPr marL="114300" indent="-342900">
              <a:buFont typeface="+mj-lt"/>
              <a:buAutoNum type="arabicPeriod"/>
            </a:pPr>
            <a:r>
              <a:rPr lang="en-US" sz="3200" dirty="0"/>
              <a:t>Acts of parliament</a:t>
            </a:r>
          </a:p>
          <a:p>
            <a:pPr marL="114300" indent="-342900">
              <a:buFont typeface="+mj-lt"/>
              <a:buAutoNum type="arabicPeriod"/>
            </a:pPr>
            <a:r>
              <a:rPr lang="en-US" sz="3200" dirty="0"/>
              <a:t>Statutory instruments (regulations)</a:t>
            </a:r>
          </a:p>
          <a:p>
            <a:pPr marL="114300" indent="-342900">
              <a:buFont typeface="+mj-lt"/>
              <a:buAutoNum type="arabicPeriod"/>
            </a:pPr>
            <a:r>
              <a:rPr lang="en-US" sz="3200" dirty="0"/>
              <a:t>Department circulars. (explain regulations)</a:t>
            </a:r>
          </a:p>
          <a:p>
            <a:pPr marL="114300" indent="-342900">
              <a:buFont typeface="+mj-lt"/>
              <a:buAutoNum type="arabicPeriod"/>
            </a:pPr>
            <a:r>
              <a:rPr lang="en-US" sz="3200" dirty="0"/>
              <a:t>Approved Documents</a:t>
            </a:r>
          </a:p>
          <a:p>
            <a:pPr marL="114300" indent="-342900">
              <a:buFont typeface="+mj-lt"/>
              <a:buAutoNum type="arabicPeriod"/>
            </a:pPr>
            <a:r>
              <a:rPr lang="en-US" sz="3200" dirty="0"/>
              <a:t>Codes of Practice</a:t>
            </a:r>
          </a:p>
          <a:p>
            <a:pPr marL="114300" indent="-342900">
              <a:buFont typeface="+mj-lt"/>
              <a:buAutoNum type="arabicPeriod"/>
            </a:pPr>
            <a:r>
              <a:rPr lang="en-US" sz="3200" dirty="0"/>
              <a:t>Standards</a:t>
            </a:r>
          </a:p>
          <a:p>
            <a:pPr marL="114300" indent="-342900">
              <a:buFont typeface="+mj-lt"/>
              <a:buAutoNum type="arabicPeriod"/>
            </a:pPr>
            <a:r>
              <a:rPr lang="en-US" sz="3200" dirty="0"/>
              <a:t>Other guidance documents (BRE digests)</a:t>
            </a:r>
          </a:p>
          <a:p>
            <a:pPr marL="114300" indent="-342900">
              <a:buFont typeface="+mj-lt"/>
              <a:buAutoNum type="arabicPeriod"/>
            </a:pPr>
            <a:r>
              <a:rPr lang="en-US" sz="3200" dirty="0"/>
              <a:t>Data sheets</a:t>
            </a:r>
          </a:p>
          <a:p>
            <a:pPr marL="114300" indent="-342900">
              <a:buFont typeface="+mj-lt"/>
              <a:buAutoNum type="arabicPeriod"/>
            </a:pPr>
            <a:r>
              <a:rPr lang="en-US" sz="3200" dirty="0"/>
              <a:t>BBA</a:t>
            </a:r>
          </a:p>
          <a:p>
            <a:pPr marL="114300" indent="-342900">
              <a:buFont typeface="+mj-lt"/>
              <a:buAutoNum type="arabicPeriod"/>
            </a:pPr>
            <a:endParaRPr lang="en-US" dirty="0"/>
          </a:p>
          <a:p>
            <a:endParaRPr lang="en-GB" dirty="0"/>
          </a:p>
        </p:txBody>
      </p:sp>
    </p:spTree>
    <p:extLst>
      <p:ext uri="{BB962C8B-B14F-4D97-AF65-F5344CB8AC3E}">
        <p14:creationId xmlns:p14="http://schemas.microsoft.com/office/powerpoint/2010/main" val="232243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Example of Act</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3069544"/>
            <a:ext cx="14106426" cy="5343703"/>
          </a:xfrm>
        </p:spPr>
        <p:txBody>
          <a:bodyPr/>
          <a:lstStyle/>
          <a:p>
            <a:pPr>
              <a:lnSpc>
                <a:spcPct val="107000"/>
              </a:lnSpc>
              <a:spcAft>
                <a:spcPts val="8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Building Safety Act 2022, Clause 58M</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600"/>
              </a:spcAft>
            </a:pPr>
            <a:r>
              <a:rPr lang="en-GB" sz="2000" dirty="0">
                <a:solidFill>
                  <a:srgbClr val="000000"/>
                </a:solidFill>
                <a:effectLst/>
                <a:latin typeface="Arial" panose="020B0604020202020204" pitchFamily="34" charset="0"/>
                <a:ea typeface="Times New Roman" panose="02020603050405020304" pitchFamily="18" charset="0"/>
              </a:rPr>
              <a:t>(1) A person who is not a registered building inspector commits an offence if, with intent to deceive, the person—</a:t>
            </a:r>
            <a:endParaRPr lang="en-GB" sz="2000" dirty="0">
              <a:effectLst/>
              <a:latin typeface="Times New Roman" panose="02020603050405020304" pitchFamily="18" charset="0"/>
              <a:ea typeface="Times New Roman" panose="02020603050405020304" pitchFamily="18" charset="0"/>
            </a:endParaRPr>
          </a:p>
          <a:p>
            <a:pPr marL="342900" lvl="0" indent="-342900">
              <a:lnSpc>
                <a:spcPts val="1800"/>
              </a:lnSpc>
              <a:spcAft>
                <a:spcPts val="600"/>
              </a:spcAft>
              <a:buFont typeface="+mj-lt"/>
              <a:buAutoNum type="alphaLcParenBoth"/>
            </a:pPr>
            <a:r>
              <a:rPr lang="en-GB" sz="2000" dirty="0">
                <a:solidFill>
                  <a:srgbClr val="000000"/>
                </a:solidFill>
                <a:effectLst/>
                <a:latin typeface="Arial" panose="020B0604020202020204" pitchFamily="34" charset="0"/>
                <a:ea typeface="Times New Roman" panose="02020603050405020304" pitchFamily="18" charset="0"/>
              </a:rPr>
              <a:t>impersonates a registered building inspector, or</a:t>
            </a:r>
            <a:endParaRPr lang="en-GB" sz="2000" dirty="0">
              <a:effectLst/>
              <a:latin typeface="Times New Roman" panose="02020603050405020304" pitchFamily="18" charset="0"/>
              <a:ea typeface="Times New Roman" panose="02020603050405020304" pitchFamily="18" charset="0"/>
            </a:endParaRPr>
          </a:p>
          <a:p>
            <a:pPr marL="342900" lvl="0" indent="-342900">
              <a:lnSpc>
                <a:spcPts val="1800"/>
              </a:lnSpc>
              <a:spcAft>
                <a:spcPts val="600"/>
              </a:spcAft>
              <a:buFont typeface="+mj-lt"/>
              <a:buAutoNum type="alphaLcParenBoth"/>
            </a:pPr>
            <a:r>
              <a:rPr lang="en-GB" sz="2000" dirty="0">
                <a:solidFill>
                  <a:srgbClr val="000000"/>
                </a:solidFill>
                <a:effectLst/>
                <a:latin typeface="Arial" panose="020B0604020202020204" pitchFamily="34" charset="0"/>
                <a:ea typeface="Times New Roman" panose="02020603050405020304" pitchFamily="18" charset="0"/>
              </a:rPr>
              <a:t>does anything (including using any name, title or description) which implies that the person is a registered building inspector.</a:t>
            </a:r>
            <a:endParaRPr lang="en-GB" sz="20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en-GB" sz="2000" dirty="0">
                <a:solidFill>
                  <a:srgbClr val="000000"/>
                </a:solidFill>
                <a:effectLst/>
                <a:latin typeface="Arial" panose="020B0604020202020204" pitchFamily="34" charset="0"/>
                <a:ea typeface="Times New Roman" panose="02020603050405020304" pitchFamily="18" charset="0"/>
              </a:rPr>
              <a:t>(2) An offence under this section is punishable on summary conviction by a fine.</a:t>
            </a:r>
            <a:endParaRPr lang="en-GB" sz="20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en-GB" sz="2000" dirty="0">
                <a:solidFill>
                  <a:srgbClr val="000000"/>
                </a:solidFill>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84555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Building regulations.</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2382592"/>
            <a:ext cx="15059462" cy="6030655"/>
          </a:xfrm>
        </p:spPr>
        <p:txBody>
          <a:bodyPr/>
          <a:lstStyle/>
          <a:p>
            <a:r>
              <a:rPr lang="en-US" sz="3600" dirty="0"/>
              <a:t>The building regulations are basically definitions, procedural guidance and functional requirements. </a:t>
            </a:r>
          </a:p>
          <a:p>
            <a:r>
              <a:rPr lang="en-US" sz="3600" dirty="0"/>
              <a:t>There are three sets of regulations :-</a:t>
            </a:r>
          </a:p>
          <a:p>
            <a:pPr marL="114300" indent="-342900">
              <a:buFont typeface="+mj-lt"/>
              <a:buAutoNum type="arabicPeriod"/>
            </a:pPr>
            <a:endParaRPr lang="en-US" sz="3600" dirty="0"/>
          </a:p>
          <a:p>
            <a:pPr marL="114300" indent="-342900">
              <a:buFont typeface="+mj-lt"/>
              <a:buAutoNum type="arabicPeriod"/>
            </a:pPr>
            <a:r>
              <a:rPr lang="en-US" sz="3600" dirty="0"/>
              <a:t>High risk buildings</a:t>
            </a:r>
          </a:p>
          <a:p>
            <a:pPr marL="114300" indent="-342900">
              <a:buFont typeface="+mj-lt"/>
              <a:buAutoNum type="arabicPeriod"/>
            </a:pPr>
            <a:r>
              <a:rPr lang="en-US" sz="3600" dirty="0"/>
              <a:t>Principal regs including Local Authority Building control.</a:t>
            </a:r>
          </a:p>
          <a:p>
            <a:pPr marL="114300" indent="-342900">
              <a:buFont typeface="+mj-lt"/>
              <a:buAutoNum type="arabicPeriod"/>
            </a:pPr>
            <a:r>
              <a:rPr lang="en-US" sz="3600" dirty="0"/>
              <a:t>Approved Inspector Regulations</a:t>
            </a:r>
            <a:endParaRPr lang="en-GB" sz="3600" dirty="0"/>
          </a:p>
        </p:txBody>
      </p:sp>
    </p:spTree>
    <p:extLst>
      <p:ext uri="{BB962C8B-B14F-4D97-AF65-F5344CB8AC3E}">
        <p14:creationId xmlns:p14="http://schemas.microsoft.com/office/powerpoint/2010/main" val="383206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Requirements</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2395470"/>
            <a:ext cx="15381435" cy="6529590"/>
          </a:xfrm>
        </p:spPr>
        <p:txBody>
          <a:bodyPr/>
          <a:lstStyle/>
          <a:p>
            <a:pPr algn="just">
              <a:lnSpc>
                <a:spcPct val="107000"/>
              </a:lnSpc>
              <a:spcBef>
                <a:spcPts val="200"/>
              </a:spcBef>
            </a:pPr>
            <a:r>
              <a:rPr lang="en-GB" sz="2400" b="1" kern="100" dirty="0">
                <a:solidFill>
                  <a:srgbClr val="2F5496"/>
                </a:solidFill>
                <a:effectLst/>
                <a:latin typeface="Cambria" panose="02040503050406030204" pitchFamily="18" charset="0"/>
                <a:ea typeface="Times New Roman" panose="02020603050405020304" pitchFamily="18" charset="0"/>
                <a:cs typeface="Times New Roman" panose="02020603050405020304" pitchFamily="18" charset="0"/>
              </a:rPr>
              <a:t>Regulation 4</a:t>
            </a:r>
          </a:p>
          <a:p>
            <a:pPr algn="just">
              <a:lnSpc>
                <a:spcPct val="107000"/>
              </a:lnSpc>
              <a:spcBef>
                <a:spcPts val="200"/>
              </a:spcBef>
            </a:pPr>
            <a:endParaRPr lang="en-GB" b="1" kern="100" dirty="0">
              <a:solidFill>
                <a:srgbClr val="2F5496"/>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Bef>
                <a:spcPts val="200"/>
              </a:spcBef>
            </a:pPr>
            <a:r>
              <a:rPr lang="en-GB" sz="1800" b="1" kern="100" dirty="0">
                <a:solidFill>
                  <a:srgbClr val="2F5496"/>
                </a:solidFill>
                <a:effectLst/>
                <a:latin typeface="Cambria" panose="02040503050406030204" pitchFamily="18" charset="0"/>
                <a:ea typeface="Times New Roman" panose="02020603050405020304" pitchFamily="18" charset="0"/>
                <a:cs typeface="Times New Roman" panose="02020603050405020304" pitchFamily="18" charset="0"/>
              </a:rPr>
              <a:t>4 – Requirements Relating to Building Work</a:t>
            </a:r>
          </a:p>
          <a:p>
            <a:pPr algn="just">
              <a:lnSpc>
                <a:spcPts val="1800"/>
              </a:lnSpc>
              <a:spcAft>
                <a:spcPts val="600"/>
              </a:spcAft>
            </a:pPr>
            <a:r>
              <a:rPr lang="en-GB" sz="1800" dirty="0">
                <a:solidFill>
                  <a:srgbClr val="494949"/>
                </a:solidFill>
                <a:effectLst/>
                <a:latin typeface="Arial" panose="020B0604020202020204" pitchFamily="34" charset="0"/>
                <a:ea typeface="Times New Roman" panose="02020603050405020304" pitchFamily="18" charset="0"/>
              </a:rPr>
              <a:t>(1) Subject to paragraph (2) building work shall be carried out so that—</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FF0000"/>
                </a:solidFill>
                <a:effectLst/>
                <a:latin typeface="Arial" panose="020B0604020202020204" pitchFamily="34" charset="0"/>
                <a:ea typeface="Times New Roman" panose="02020603050405020304" pitchFamily="18" charset="0"/>
              </a:rPr>
              <a:t>it complies with the applicable requirements contained in Schedule 1; and</a:t>
            </a:r>
            <a:endParaRPr lang="en-GB" sz="18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in complying with any such requirement there is no failure to comply with any other such requirement.</a:t>
            </a:r>
            <a:endParaRPr lang="en-GB" sz="1800" dirty="0">
              <a:effectLst/>
              <a:latin typeface="Times New Roman" panose="02020603050405020304" pitchFamily="18" charset="0"/>
              <a:ea typeface="Times New Roman" panose="02020603050405020304" pitchFamily="18" charset="0"/>
            </a:endParaRPr>
          </a:p>
          <a:p>
            <a:pPr algn="just">
              <a:lnSpc>
                <a:spcPts val="1800"/>
              </a:lnSpc>
              <a:spcAft>
                <a:spcPts val="600"/>
              </a:spcAft>
            </a:pPr>
            <a:r>
              <a:rPr lang="en-GB" sz="1800" dirty="0">
                <a:solidFill>
                  <a:srgbClr val="494949"/>
                </a:solidFill>
                <a:effectLst/>
                <a:latin typeface="Arial" panose="020B0604020202020204" pitchFamily="34" charset="0"/>
                <a:ea typeface="Times New Roman" panose="02020603050405020304" pitchFamily="18" charset="0"/>
              </a:rPr>
              <a:t>(2) Where—</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building work is of a kind described in regulation 3(1)(g), (h) or (</a:t>
            </a:r>
            <a:r>
              <a:rPr lang="en-GB" sz="1800" dirty="0" err="1">
                <a:solidFill>
                  <a:srgbClr val="494949"/>
                </a:solidFill>
                <a:effectLst/>
                <a:latin typeface="Arial" panose="020B0604020202020204" pitchFamily="34" charset="0"/>
                <a:ea typeface="Times New Roman" panose="02020603050405020304" pitchFamily="18" charset="0"/>
              </a:rPr>
              <a:t>i</a:t>
            </a:r>
            <a:r>
              <a:rPr lang="en-GB" sz="1800" dirty="0">
                <a:solidFill>
                  <a:srgbClr val="494949"/>
                </a:solidFill>
                <a:effectLst/>
                <a:latin typeface="Arial" panose="020B0604020202020204" pitchFamily="34" charset="0"/>
                <a:ea typeface="Times New Roman" panose="02020603050405020304" pitchFamily="18" charset="0"/>
              </a:rPr>
              <a:t>); and</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the carrying out of that work does not constitute a material alteration,</a:t>
            </a:r>
            <a:endParaRPr lang="en-GB" sz="1800" dirty="0">
              <a:effectLst/>
              <a:latin typeface="Times New Roman" panose="02020603050405020304" pitchFamily="18" charset="0"/>
              <a:ea typeface="Times New Roman" panose="02020603050405020304" pitchFamily="18" charset="0"/>
            </a:endParaRPr>
          </a:p>
          <a:p>
            <a:pPr algn="just">
              <a:lnSpc>
                <a:spcPts val="1800"/>
              </a:lnSpc>
              <a:spcAft>
                <a:spcPts val="600"/>
              </a:spcAft>
            </a:pPr>
            <a:r>
              <a:rPr lang="en-GB" sz="1800" dirty="0">
                <a:solidFill>
                  <a:srgbClr val="494949"/>
                </a:solidFill>
                <a:effectLst/>
                <a:latin typeface="Arial" panose="020B0604020202020204" pitchFamily="34" charset="0"/>
                <a:ea typeface="Times New Roman" panose="02020603050405020304" pitchFamily="18" charset="0"/>
              </a:rPr>
              <a:t>that work need only comply with the applicable requirements of Part L of Schedule 1.</a:t>
            </a:r>
            <a:endParaRPr lang="en-GB" sz="1800" dirty="0">
              <a:effectLst/>
              <a:latin typeface="Times New Roman" panose="02020603050405020304" pitchFamily="18" charset="0"/>
              <a:ea typeface="Times New Roman" panose="02020603050405020304" pitchFamily="18" charset="0"/>
            </a:endParaRPr>
          </a:p>
          <a:p>
            <a:pPr algn="just">
              <a:lnSpc>
                <a:spcPts val="1800"/>
              </a:lnSpc>
              <a:spcAft>
                <a:spcPts val="600"/>
              </a:spcAft>
            </a:pPr>
            <a:r>
              <a:rPr lang="en-GB" sz="1800" dirty="0">
                <a:solidFill>
                  <a:srgbClr val="494949"/>
                </a:solidFill>
                <a:effectLst/>
                <a:latin typeface="Arial" panose="020B0604020202020204" pitchFamily="34" charset="0"/>
                <a:ea typeface="Times New Roman" panose="02020603050405020304" pitchFamily="18" charset="0"/>
              </a:rPr>
              <a:t>(3) Building work shall be carried out so that, after it has been completed—</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any building which is extended or to which a material alteration is made; or</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any building in, or in connection with, which a controlled service or fitting is provided, extended or materially altered; or</a:t>
            </a:r>
          </a:p>
          <a:p>
            <a:pPr marL="742950" lvl="1" indent="-28575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work required by regulation 22 (requirements relating to a change of energy status);</a:t>
            </a:r>
            <a:endParaRPr lang="en-GB" sz="18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work required by regulation 23 (requirements relating to thermal elements);</a:t>
            </a:r>
            <a:endParaRPr lang="en-GB" sz="18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work required by regulation 28 (consequential improvements to energy performance).</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36640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29"/>
            <a:ext cx="6417738" cy="1519707"/>
          </a:xfrm>
        </p:spPr>
        <p:txBody>
          <a:bodyPr/>
          <a:lstStyle/>
          <a:p>
            <a:r>
              <a:rPr lang="en-US" dirty="0"/>
              <a:t>Schedule 1</a:t>
            </a:r>
          </a:p>
          <a:p>
            <a:r>
              <a:rPr lang="en-US" sz="3600" dirty="0"/>
              <a:t>Functional requirements</a:t>
            </a:r>
            <a:endParaRPr lang="en-GB" sz="3600"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3069544"/>
            <a:ext cx="9903120" cy="5343703"/>
          </a:xfrm>
        </p:spPr>
        <p:txBody>
          <a:bodyPr/>
          <a:lstStyle/>
          <a:p>
            <a:pPr marL="57150" indent="-285750">
              <a:buFont typeface="Arial" panose="020B0604020202020204" pitchFamily="34" charset="0"/>
              <a:buChar char="•"/>
            </a:pPr>
            <a:r>
              <a:rPr lang="en-US" sz="3600" dirty="0"/>
              <a:t>Regulation 4 gives requirements relating to building work</a:t>
            </a:r>
          </a:p>
          <a:p>
            <a:pPr marL="57150" indent="-285750">
              <a:buFont typeface="Arial" panose="020B0604020202020204" pitchFamily="34" charset="0"/>
              <a:buChar char="•"/>
            </a:pPr>
            <a:r>
              <a:rPr lang="en-US" sz="3600" dirty="0"/>
              <a:t>Refers to schedule 1 which states functional requirements</a:t>
            </a:r>
          </a:p>
          <a:p>
            <a:pPr marL="57150" indent="-285750">
              <a:buFont typeface="Arial" panose="020B0604020202020204" pitchFamily="34" charset="0"/>
              <a:buChar char="•"/>
            </a:pPr>
            <a:r>
              <a:rPr lang="en-US" sz="3600" dirty="0"/>
              <a:t>Reasonable provisions shall be made………</a:t>
            </a:r>
            <a:endParaRPr lang="en-GB" sz="3600" dirty="0"/>
          </a:p>
        </p:txBody>
      </p:sp>
    </p:spTree>
    <p:extLst>
      <p:ext uri="{BB962C8B-B14F-4D97-AF65-F5344CB8AC3E}">
        <p14:creationId xmlns:p14="http://schemas.microsoft.com/office/powerpoint/2010/main" val="152516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Guidance Documents</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184855" y="2665927"/>
            <a:ext cx="16407685" cy="7083380"/>
          </a:xfrm>
        </p:spPr>
        <p:txBody>
          <a:bodyPr/>
          <a:lstStyle/>
          <a:p>
            <a:r>
              <a:rPr lang="en-US" sz="3200" dirty="0"/>
              <a:t>Approved Documents give guidance of how to comply with the functional requirements for common types of buildings. They are often considered as Deemed to satisfy.</a:t>
            </a:r>
          </a:p>
          <a:p>
            <a:endParaRPr lang="en-US" sz="3200" dirty="0"/>
          </a:p>
          <a:p>
            <a:r>
              <a:rPr lang="en-US" sz="3200" dirty="0"/>
              <a:t>They refer to other guidance documents and standards.</a:t>
            </a:r>
          </a:p>
          <a:p>
            <a:endParaRPr lang="en-US" sz="3200" dirty="0"/>
          </a:p>
          <a:p>
            <a:r>
              <a:rPr lang="en-US" sz="3200" dirty="0"/>
              <a:t>Codes of practice give alternative and supplementary guidance to the Approved Documents.</a:t>
            </a:r>
          </a:p>
          <a:p>
            <a:endParaRPr lang="en-US" sz="3200" dirty="0"/>
          </a:p>
          <a:p>
            <a:r>
              <a:rPr lang="en-US" sz="3200" dirty="0"/>
              <a:t>Standards usually relate to product testing</a:t>
            </a:r>
          </a:p>
          <a:p>
            <a:endParaRPr lang="en-US" sz="3200" dirty="0"/>
          </a:p>
          <a:p>
            <a:r>
              <a:rPr lang="en-US" sz="3200" dirty="0"/>
              <a:t>Other guidance such as BRE digests can also help demonstrate compliance.</a:t>
            </a:r>
            <a:endParaRPr lang="en-GB" sz="3200" dirty="0"/>
          </a:p>
        </p:txBody>
      </p:sp>
    </p:spTree>
    <p:extLst>
      <p:ext uri="{BB962C8B-B14F-4D97-AF65-F5344CB8AC3E}">
        <p14:creationId xmlns:p14="http://schemas.microsoft.com/office/powerpoint/2010/main" val="385857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5" y="1262130"/>
            <a:ext cx="7074561" cy="914400"/>
          </a:xfrm>
        </p:spPr>
        <p:txBody>
          <a:bodyPr/>
          <a:lstStyle/>
          <a:p>
            <a:r>
              <a:rPr lang="en-US" dirty="0"/>
              <a:t>Approved documents</a:t>
            </a:r>
            <a:endParaRPr lang="en-GB" dirty="0"/>
          </a:p>
        </p:txBody>
      </p:sp>
      <p:pic>
        <p:nvPicPr>
          <p:cNvPr id="3" name="Picture 2">
            <a:extLst>
              <a:ext uri="{FF2B5EF4-FFF2-40B4-BE49-F238E27FC236}">
                <a16:creationId xmlns:a16="http://schemas.microsoft.com/office/drawing/2014/main" id="{61821C29-B86C-287F-311D-079220B22695}"/>
              </a:ext>
            </a:extLst>
          </p:cNvPr>
          <p:cNvPicPr>
            <a:picLocks noChangeAspect="1"/>
          </p:cNvPicPr>
          <p:nvPr/>
        </p:nvPicPr>
        <p:blipFill rotWithShape="1">
          <a:blip r:embed="rId2"/>
          <a:srcRect t="5137"/>
          <a:stretch/>
        </p:blipFill>
        <p:spPr>
          <a:xfrm>
            <a:off x="1545464" y="2743199"/>
            <a:ext cx="6107775" cy="7417165"/>
          </a:xfrm>
          <a:prstGeom prst="rect">
            <a:avLst/>
          </a:prstGeom>
        </p:spPr>
      </p:pic>
    </p:spTree>
    <p:extLst>
      <p:ext uri="{BB962C8B-B14F-4D97-AF65-F5344CB8AC3E}">
        <p14:creationId xmlns:p14="http://schemas.microsoft.com/office/powerpoint/2010/main" val="183930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7A1D9F-34A5-EA08-690C-ABCA6EFE2FD9}"/>
              </a:ext>
            </a:extLst>
          </p:cNvPr>
          <p:cNvSpPr>
            <a:spLocks noGrp="1"/>
          </p:cNvSpPr>
          <p:nvPr>
            <p:ph type="body" sz="quarter" idx="156"/>
          </p:nvPr>
        </p:nvSpPr>
        <p:spPr>
          <a:xfrm>
            <a:off x="1283828" y="1706442"/>
            <a:ext cx="6350000" cy="574676"/>
          </a:xfrm>
        </p:spPr>
        <p:txBody>
          <a:bodyPr/>
          <a:lstStyle/>
          <a:p>
            <a:r>
              <a:rPr lang="en-US" dirty="0"/>
              <a:t>Codes of practice</a:t>
            </a:r>
            <a:endParaRPr lang="en-GB" dirty="0"/>
          </a:p>
        </p:txBody>
      </p:sp>
      <p:sp>
        <p:nvSpPr>
          <p:cNvPr id="7" name="Text Placeholder 6">
            <a:extLst>
              <a:ext uri="{FF2B5EF4-FFF2-40B4-BE49-F238E27FC236}">
                <a16:creationId xmlns:a16="http://schemas.microsoft.com/office/drawing/2014/main" id="{D1E83C95-E77D-F977-DE7D-97428DCAFD3C}"/>
              </a:ext>
            </a:extLst>
          </p:cNvPr>
          <p:cNvSpPr>
            <a:spLocks noGrp="1"/>
          </p:cNvSpPr>
          <p:nvPr>
            <p:ph type="body" sz="quarter" idx="157"/>
          </p:nvPr>
        </p:nvSpPr>
        <p:spPr>
          <a:xfrm>
            <a:off x="444232" y="10433984"/>
            <a:ext cx="12133866" cy="2898442"/>
          </a:xfrm>
        </p:spPr>
        <p:txBody>
          <a:bodyPr/>
          <a:lstStyle/>
          <a:p>
            <a:endParaRPr lang="en-GB" dirty="0"/>
          </a:p>
        </p:txBody>
      </p:sp>
      <p:pic>
        <p:nvPicPr>
          <p:cNvPr id="1026" name="A94D695A-14B0-465E-A519-5C9815E70FA4" descr="IMG_1017.jpg">
            <a:extLst>
              <a:ext uri="{FF2B5EF4-FFF2-40B4-BE49-F238E27FC236}">
                <a16:creationId xmlns:a16="http://schemas.microsoft.com/office/drawing/2014/main" id="{7BFEB782-F520-689B-41E6-C263980AF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594" y="2482897"/>
            <a:ext cx="5164429" cy="761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26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B994BBC-BE2F-F0CF-FC99-3024BD7C4E03}"/>
              </a:ext>
            </a:extLst>
          </p:cNvPr>
          <p:cNvPicPr>
            <a:picLocks noGrp="1" noChangeAspect="1"/>
          </p:cNvPicPr>
          <p:nvPr>
            <p:ph type="pic" sz="quarter" idx="25"/>
          </p:nvPr>
        </p:nvPicPr>
        <p:blipFill>
          <a:blip r:embed="rId2">
            <a:extLst>
              <a:ext uri="{28A0092B-C50C-407E-A947-70E740481C1C}">
                <a14:useLocalDpi xmlns:a14="http://schemas.microsoft.com/office/drawing/2010/main"/>
              </a:ext>
            </a:extLst>
          </a:blip>
          <a:srcRect/>
          <a:stretch>
            <a:fillRect/>
          </a:stretch>
        </p:blipFill>
        <p:spPr>
          <a:xfrm>
            <a:off x="9650413" y="857250"/>
            <a:ext cx="8380009" cy="8572500"/>
          </a:xfrm>
        </p:spPr>
      </p:pic>
      <p:sp>
        <p:nvSpPr>
          <p:cNvPr id="18" name="Oval 17">
            <a:extLst>
              <a:ext uri="{FF2B5EF4-FFF2-40B4-BE49-F238E27FC236}">
                <a16:creationId xmlns:a16="http://schemas.microsoft.com/office/drawing/2014/main" id="{EC61C7E8-EC16-9CBE-2901-DA6E9BD65809}"/>
              </a:ext>
            </a:extLst>
          </p:cNvPr>
          <p:cNvSpPr/>
          <p:nvPr/>
        </p:nvSpPr>
        <p:spPr>
          <a:xfrm>
            <a:off x="10145713" y="2365375"/>
            <a:ext cx="5556250" cy="55562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 Placeholder 3">
            <a:extLst>
              <a:ext uri="{FF2B5EF4-FFF2-40B4-BE49-F238E27FC236}">
                <a16:creationId xmlns:a16="http://schemas.microsoft.com/office/drawing/2014/main" id="{EED22653-7CEA-4EB6-C4D2-362486465B8A}"/>
              </a:ext>
            </a:extLst>
          </p:cNvPr>
          <p:cNvSpPr>
            <a:spLocks noGrp="1"/>
          </p:cNvSpPr>
          <p:nvPr>
            <p:ph type="body" sz="quarter" idx="154"/>
          </p:nvPr>
        </p:nvSpPr>
        <p:spPr>
          <a:xfrm>
            <a:off x="1077912" y="988454"/>
            <a:ext cx="6597896" cy="1033529"/>
          </a:xfrm>
        </p:spPr>
        <p:txBody>
          <a:bodyPr/>
          <a:lstStyle/>
          <a:p>
            <a:pPr fontAlgn="auto">
              <a:spcAft>
                <a:spcPts val="0"/>
              </a:spcAft>
              <a:defRPr/>
            </a:pPr>
            <a:r>
              <a:rPr lang="en-US" dirty="0">
                <a:solidFill>
                  <a:schemeClr val="bg1">
                    <a:lumMod val="65000"/>
                  </a:schemeClr>
                </a:solidFill>
              </a:rPr>
              <a:t>Introduction</a:t>
            </a:r>
            <a:endParaRPr lang="en-GB" dirty="0">
              <a:solidFill>
                <a:schemeClr val="bg1">
                  <a:lumMod val="65000"/>
                </a:schemeClr>
              </a:solidFill>
            </a:endParaRPr>
          </a:p>
        </p:txBody>
      </p:sp>
      <p:sp>
        <p:nvSpPr>
          <p:cNvPr id="7" name="Text Placeholder 6">
            <a:extLst>
              <a:ext uri="{FF2B5EF4-FFF2-40B4-BE49-F238E27FC236}">
                <a16:creationId xmlns:a16="http://schemas.microsoft.com/office/drawing/2014/main" id="{66FC90AB-0F63-461D-1D02-7AA92EE23CFD}"/>
              </a:ext>
            </a:extLst>
          </p:cNvPr>
          <p:cNvSpPr>
            <a:spLocks noGrp="1"/>
          </p:cNvSpPr>
          <p:nvPr>
            <p:ph type="body" sz="quarter" idx="157"/>
          </p:nvPr>
        </p:nvSpPr>
        <p:spPr>
          <a:xfrm>
            <a:off x="1184857" y="2021983"/>
            <a:ext cx="8027150" cy="6993228"/>
          </a:xfrm>
        </p:spPr>
        <p:txBody>
          <a:bodyPr/>
          <a:lstStyle/>
          <a:p>
            <a:pPr fontAlgn="auto">
              <a:spcAft>
                <a:spcPts val="0"/>
              </a:spcAft>
              <a:defRPr/>
            </a:pPr>
            <a:r>
              <a:rPr lang="en-US" dirty="0">
                <a:solidFill>
                  <a:schemeClr val="tx1">
                    <a:lumMod val="75000"/>
                    <a:lumOff val="25000"/>
                  </a:schemeClr>
                </a:solidFill>
              </a:rPr>
              <a:t>As building control practitioners we are expected to have an understanding  of Building Control Law and other building legislation. We probably have a better knowledge of this subject than we think particularly if we have a degree of experience.</a:t>
            </a:r>
          </a:p>
          <a:p>
            <a:pPr fontAlgn="auto">
              <a:spcAft>
                <a:spcPts val="0"/>
              </a:spcAft>
              <a:defRPr/>
            </a:pPr>
            <a:r>
              <a:rPr lang="en-US" dirty="0">
                <a:solidFill>
                  <a:schemeClr val="tx1">
                    <a:lumMod val="75000"/>
                    <a:lumOff val="25000"/>
                  </a:schemeClr>
                </a:solidFill>
              </a:rPr>
              <a:t>The BICOF requires that we demonstrate this knowledge and it is the intention of this presentation to show how this can be done.</a:t>
            </a:r>
            <a:endParaRPr lang="en-GB" dirty="0">
              <a:solidFill>
                <a:schemeClr val="tx1">
                  <a:lumMod val="75000"/>
                  <a:lumOff val="25000"/>
                </a:schemeClr>
              </a:solidFill>
            </a:endParaRPr>
          </a:p>
        </p:txBody>
      </p:sp>
      <p:pic>
        <p:nvPicPr>
          <p:cNvPr id="14" name="Picture 13">
            <a:extLst>
              <a:ext uri="{FF2B5EF4-FFF2-40B4-BE49-F238E27FC236}">
                <a16:creationId xmlns:a16="http://schemas.microsoft.com/office/drawing/2014/main" id="{2F8972B4-E121-22FF-FD30-D2848CED316D}"/>
              </a:ext>
            </a:extLst>
          </p:cNvPr>
          <p:cNvPicPr>
            <a:picLocks noChangeAspect="1"/>
          </p:cNvPicPr>
          <p:nvPr/>
        </p:nvPicPr>
        <p:blipFill>
          <a:blip r:embed="rId3"/>
          <a:stretch>
            <a:fillRect/>
          </a:stretch>
        </p:blipFill>
        <p:spPr>
          <a:xfrm>
            <a:off x="11022526" y="4428565"/>
            <a:ext cx="3793432" cy="1291729"/>
          </a:xfrm>
          <a:prstGeom prst="rect">
            <a:avLst/>
          </a:prstGeom>
        </p:spPr>
      </p:pic>
      <p:sp>
        <p:nvSpPr>
          <p:cNvPr id="2" name="Text Placeholder 6">
            <a:extLst>
              <a:ext uri="{FF2B5EF4-FFF2-40B4-BE49-F238E27FC236}">
                <a16:creationId xmlns:a16="http://schemas.microsoft.com/office/drawing/2014/main" id="{0706F460-5D12-9F2D-6C0E-51640D77E017}"/>
              </a:ext>
            </a:extLst>
          </p:cNvPr>
          <p:cNvSpPr txBox="1">
            <a:spLocks/>
          </p:cNvSpPr>
          <p:nvPr/>
        </p:nvSpPr>
        <p:spPr>
          <a:xfrm>
            <a:off x="1337257" y="2174383"/>
            <a:ext cx="8027150" cy="6993228"/>
          </a:xfrm>
          <a:prstGeom prst="rect">
            <a:avLst/>
          </a:prstGeom>
        </p:spPr>
        <p:txBody>
          <a:bodyPr anchor="t"/>
          <a:lstStyle>
            <a:lvl1pPr marL="0" indent="-228600" algn="l" rtl="0" fontAlgn="base">
              <a:lnSpc>
                <a:spcPct val="100000"/>
              </a:lnSpc>
              <a:spcBef>
                <a:spcPts val="1000"/>
              </a:spcBef>
              <a:spcAft>
                <a:spcPct val="0"/>
              </a:spcAft>
              <a:buFont typeface="Arial" panose="020B0604020202020204" pitchFamily="34" charset="0"/>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fontAlgn="auto" hangingPunct="1">
              <a:spcAft>
                <a:spcPts val="0"/>
              </a:spcAft>
              <a:defRPr/>
            </a:pPr>
            <a:endParaRPr lang="en-GB" dirty="0">
              <a:solidFill>
                <a:schemeClr val="tx1">
                  <a:lumMod val="75000"/>
                  <a:lumOff val="25000"/>
                </a:schemeClr>
              </a:solidFill>
            </a:endParaRPr>
          </a:p>
        </p:txBody>
      </p:sp>
      <p:sp>
        <p:nvSpPr>
          <p:cNvPr id="3" name="Text Placeholder 6">
            <a:extLst>
              <a:ext uri="{FF2B5EF4-FFF2-40B4-BE49-F238E27FC236}">
                <a16:creationId xmlns:a16="http://schemas.microsoft.com/office/drawing/2014/main" id="{06F4ADA2-F41C-2841-E634-502561F1C3E5}"/>
              </a:ext>
            </a:extLst>
          </p:cNvPr>
          <p:cNvSpPr txBox="1">
            <a:spLocks/>
          </p:cNvSpPr>
          <p:nvPr/>
        </p:nvSpPr>
        <p:spPr>
          <a:xfrm>
            <a:off x="1489657" y="2326783"/>
            <a:ext cx="8027150" cy="6993228"/>
          </a:xfrm>
          <a:prstGeom prst="rect">
            <a:avLst/>
          </a:prstGeom>
        </p:spPr>
        <p:txBody>
          <a:bodyPr anchor="t"/>
          <a:lstStyle>
            <a:lvl1pPr marL="0" indent="-228600" algn="l" rtl="0" fontAlgn="base">
              <a:lnSpc>
                <a:spcPct val="100000"/>
              </a:lnSpc>
              <a:spcBef>
                <a:spcPts val="1000"/>
              </a:spcBef>
              <a:spcAft>
                <a:spcPct val="0"/>
              </a:spcAft>
              <a:buFont typeface="Arial" panose="020B0604020202020204" pitchFamily="34" charset="0"/>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fontAlgn="auto" hangingPunct="1">
              <a:spcAft>
                <a:spcPts val="0"/>
              </a:spcAft>
              <a:defRPr/>
            </a:pPr>
            <a:endParaRPr lang="en-GB" dirty="0">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Duty Holders</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2472745"/>
            <a:ext cx="15834224" cy="6391264"/>
          </a:xfrm>
        </p:spPr>
        <p:txBody>
          <a:bodyPr/>
          <a:lstStyle/>
          <a:p>
            <a:r>
              <a:rPr lang="en-US" sz="3200" dirty="0"/>
              <a:t>The building regulations set out responsibilities of duty holders.</a:t>
            </a:r>
          </a:p>
          <a:p>
            <a:endParaRPr lang="en-US" sz="3200" dirty="0"/>
          </a:p>
          <a:p>
            <a:r>
              <a:rPr lang="en-US" sz="3200" dirty="0"/>
              <a:t>Responsibilities are set out for the Client, the designers and the contractors for a project.</a:t>
            </a:r>
          </a:p>
          <a:p>
            <a:endParaRPr lang="en-US" sz="3200" dirty="0"/>
          </a:p>
          <a:p>
            <a:r>
              <a:rPr lang="en-US" sz="3200" dirty="0"/>
              <a:t>They include passing on information, compliance and taking responsibility.</a:t>
            </a:r>
          </a:p>
          <a:p>
            <a:endParaRPr lang="en-US" sz="3200" dirty="0"/>
          </a:p>
          <a:p>
            <a:r>
              <a:rPr lang="en-US" sz="3200" dirty="0"/>
              <a:t>The duty holders details must be given to building control body and the duty holder must give statements of compliance before a final certificate is issued</a:t>
            </a:r>
            <a:r>
              <a:rPr lang="en-US" dirty="0"/>
              <a:t>.</a:t>
            </a:r>
            <a:endParaRPr lang="en-GB" dirty="0"/>
          </a:p>
        </p:txBody>
      </p:sp>
    </p:spTree>
    <p:extLst>
      <p:ext uri="{BB962C8B-B14F-4D97-AF65-F5344CB8AC3E}">
        <p14:creationId xmlns:p14="http://schemas.microsoft.com/office/powerpoint/2010/main" val="74563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Building Inspectors</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2537138"/>
            <a:ext cx="16411744" cy="6487731"/>
          </a:xfrm>
        </p:spPr>
        <p:txBody>
          <a:bodyPr/>
          <a:lstStyle/>
          <a:p>
            <a:r>
              <a:rPr lang="en-US" sz="3600" dirty="0"/>
              <a:t>Only registered Building Inspectors can carry out restricted functions of plan checking and site inspections.</a:t>
            </a:r>
          </a:p>
          <a:p>
            <a:endParaRPr lang="en-US" sz="3600" dirty="0"/>
          </a:p>
          <a:p>
            <a:r>
              <a:rPr lang="en-US" sz="3600" dirty="0"/>
              <a:t>They must carry out work within their Class of registration</a:t>
            </a:r>
          </a:p>
          <a:p>
            <a:endParaRPr lang="en-US" sz="3600" dirty="0"/>
          </a:p>
          <a:p>
            <a:r>
              <a:rPr lang="en-US" sz="3600" dirty="0"/>
              <a:t>They must be reapproved every 4 years.</a:t>
            </a:r>
          </a:p>
          <a:p>
            <a:endParaRPr lang="en-US" sz="3600" dirty="0"/>
          </a:p>
          <a:p>
            <a:r>
              <a:rPr lang="en-US" sz="3600" dirty="0"/>
              <a:t>It is a criminal offence to impersonate an RBI</a:t>
            </a:r>
            <a:endParaRPr lang="en-GB" sz="3600" dirty="0"/>
          </a:p>
        </p:txBody>
      </p:sp>
    </p:spTree>
    <p:extLst>
      <p:ext uri="{BB962C8B-B14F-4D97-AF65-F5344CB8AC3E}">
        <p14:creationId xmlns:p14="http://schemas.microsoft.com/office/powerpoint/2010/main" val="324601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33FDE9-B09C-90B1-8755-89CEA7514DD7}"/>
              </a:ext>
            </a:extLst>
          </p:cNvPr>
          <p:cNvSpPr>
            <a:spLocks noGrp="1"/>
          </p:cNvSpPr>
          <p:nvPr>
            <p:ph type="body" sz="quarter" idx="154"/>
          </p:nvPr>
        </p:nvSpPr>
        <p:spPr>
          <a:xfrm>
            <a:off x="1077766" y="857252"/>
            <a:ext cx="6350000" cy="1016502"/>
          </a:xfrm>
        </p:spPr>
        <p:txBody>
          <a:bodyPr/>
          <a:lstStyle/>
          <a:p>
            <a:r>
              <a:rPr lang="en-US" dirty="0"/>
              <a:t>Enforcing Bodies</a:t>
            </a:r>
            <a:endParaRPr lang="en-GB" dirty="0"/>
          </a:p>
        </p:txBody>
      </p:sp>
      <p:sp>
        <p:nvSpPr>
          <p:cNvPr id="7" name="Text Placeholder 6">
            <a:extLst>
              <a:ext uri="{FF2B5EF4-FFF2-40B4-BE49-F238E27FC236}">
                <a16:creationId xmlns:a16="http://schemas.microsoft.com/office/drawing/2014/main" id="{44E3CA45-7795-88AC-9C81-96F8ECC7238E}"/>
              </a:ext>
            </a:extLst>
          </p:cNvPr>
          <p:cNvSpPr>
            <a:spLocks noGrp="1"/>
          </p:cNvSpPr>
          <p:nvPr>
            <p:ph type="body" sz="quarter" idx="157"/>
          </p:nvPr>
        </p:nvSpPr>
        <p:spPr>
          <a:xfrm>
            <a:off x="1077765" y="2369818"/>
            <a:ext cx="14776127" cy="6271906"/>
          </a:xfrm>
        </p:spPr>
        <p:txBody>
          <a:bodyPr/>
          <a:lstStyle/>
          <a:p>
            <a:pPr marL="114300" indent="-342900">
              <a:buFont typeface="+mj-lt"/>
              <a:buAutoNum type="arabicPeriod"/>
            </a:pPr>
            <a:r>
              <a:rPr lang="en-US" sz="2800" dirty="0"/>
              <a:t>Applications must be made to enforcing body</a:t>
            </a:r>
          </a:p>
          <a:p>
            <a:pPr marL="114300" indent="-342900">
              <a:buFont typeface="+mj-lt"/>
              <a:buAutoNum type="arabicPeriod"/>
            </a:pPr>
            <a:r>
              <a:rPr lang="en-US" sz="2800" dirty="0"/>
              <a:t>Building Safety regulator for High risk buildings.</a:t>
            </a:r>
          </a:p>
          <a:p>
            <a:pPr marL="114300" indent="-342900">
              <a:buFont typeface="+mj-lt"/>
              <a:buAutoNum type="arabicPeriod"/>
            </a:pPr>
            <a:r>
              <a:rPr lang="en-US" sz="2800" dirty="0"/>
              <a:t>The Local authority are the common  enforcement authority for building control</a:t>
            </a:r>
          </a:p>
          <a:p>
            <a:pPr marL="114300" indent="-342900">
              <a:buFont typeface="+mj-lt"/>
              <a:buAutoNum type="arabicPeriod"/>
            </a:pPr>
            <a:r>
              <a:rPr lang="en-US" sz="2800" dirty="0"/>
              <a:t>Work can be certified as compliant by others.</a:t>
            </a:r>
          </a:p>
          <a:p>
            <a:pPr marL="1714500" lvl="3" indent="-342900">
              <a:buFont typeface="+mj-lt"/>
              <a:buAutoNum type="alphaLcPeriod"/>
            </a:pPr>
            <a:r>
              <a:rPr lang="en-US" sz="2800" dirty="0"/>
              <a:t>Approved Inspectors (Registered Building Approvers)</a:t>
            </a:r>
          </a:p>
          <a:p>
            <a:pPr marL="1714500" lvl="3" indent="-342900">
              <a:buFont typeface="+mj-lt"/>
              <a:buAutoNum type="alphaLcPeriod"/>
            </a:pPr>
            <a:r>
              <a:rPr lang="en-US" sz="2800" dirty="0"/>
              <a:t>Competent persons</a:t>
            </a:r>
          </a:p>
          <a:p>
            <a:pPr marL="1714500" lvl="3" indent="-342900">
              <a:buFont typeface="+mj-lt"/>
              <a:buAutoNum type="alphaLcPeriod"/>
            </a:pPr>
            <a:r>
              <a:rPr lang="en-US" sz="2800" dirty="0"/>
              <a:t>Public Bodies</a:t>
            </a:r>
          </a:p>
          <a:p>
            <a:r>
              <a:rPr lang="en-US" sz="2800" dirty="0"/>
              <a:t>5. If non </a:t>
            </a:r>
            <a:r>
              <a:rPr lang="en-US" sz="2800" dirty="0" err="1"/>
              <a:t>non</a:t>
            </a:r>
            <a:r>
              <a:rPr lang="en-US" sz="2800" dirty="0"/>
              <a:t> compliant enforcement made under section 35 and 36 of building Act</a:t>
            </a:r>
          </a:p>
          <a:p>
            <a:r>
              <a:rPr lang="en-US" sz="2800" dirty="0"/>
              <a:t>Appeals can be made</a:t>
            </a:r>
          </a:p>
          <a:p>
            <a:r>
              <a:rPr lang="en-US" sz="2800" dirty="0"/>
              <a:t>6. Fire authorities have powers to prohibit parts or all of premises.(FSO)</a:t>
            </a:r>
          </a:p>
          <a:p>
            <a:r>
              <a:rPr lang="en-US" sz="2800" dirty="0"/>
              <a:t>7. HSE oversees Building Control bodies. </a:t>
            </a:r>
          </a:p>
          <a:p>
            <a:pPr marL="1714500" lvl="3" indent="-342900" algn="r">
              <a:buFont typeface="+mj-lt"/>
              <a:buAutoNum type="arabicPeriod"/>
            </a:pPr>
            <a:endParaRPr lang="en-US" dirty="0"/>
          </a:p>
        </p:txBody>
      </p:sp>
      <p:sp>
        <p:nvSpPr>
          <p:cNvPr id="8" name="Text Placeholder 7">
            <a:extLst>
              <a:ext uri="{FF2B5EF4-FFF2-40B4-BE49-F238E27FC236}">
                <a16:creationId xmlns:a16="http://schemas.microsoft.com/office/drawing/2014/main" id="{3851EB53-3BF8-F48B-0377-A9DCDB0444B5}"/>
              </a:ext>
            </a:extLst>
          </p:cNvPr>
          <p:cNvSpPr>
            <a:spLocks noGrp="1"/>
          </p:cNvSpPr>
          <p:nvPr>
            <p:ph type="body" sz="quarter" idx="158"/>
          </p:nvPr>
        </p:nvSpPr>
        <p:spPr/>
        <p:txBody>
          <a:bodyPr/>
          <a:lstStyle/>
          <a:p>
            <a:endParaRPr lang="en-GB" dirty="0"/>
          </a:p>
        </p:txBody>
      </p:sp>
    </p:spTree>
    <p:extLst>
      <p:ext uri="{BB962C8B-B14F-4D97-AF65-F5344CB8AC3E}">
        <p14:creationId xmlns:p14="http://schemas.microsoft.com/office/powerpoint/2010/main" val="242262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29"/>
            <a:ext cx="6675316" cy="1197735"/>
          </a:xfrm>
        </p:spPr>
        <p:txBody>
          <a:bodyPr/>
          <a:lstStyle/>
          <a:p>
            <a:r>
              <a:rPr lang="en-US" dirty="0"/>
              <a:t>Demonstrating Competence</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3069544"/>
            <a:ext cx="15304161" cy="6447943"/>
          </a:xfrm>
        </p:spPr>
        <p:txBody>
          <a:bodyPr/>
          <a:lstStyle/>
          <a:p>
            <a:r>
              <a:rPr lang="en-US" sz="2800" dirty="0"/>
              <a:t>Example</a:t>
            </a:r>
          </a:p>
          <a:p>
            <a:r>
              <a:rPr lang="en-US" sz="2800" dirty="0"/>
              <a:t>Proposal. Alterations to the  internal layout  to the 6</a:t>
            </a:r>
            <a:r>
              <a:rPr lang="en-US" sz="2800" baseline="30000" dirty="0"/>
              <a:t>th</a:t>
            </a:r>
            <a:r>
              <a:rPr lang="en-US" sz="2800" dirty="0"/>
              <a:t> floor of a 10 </a:t>
            </a:r>
            <a:r>
              <a:rPr lang="en-US" sz="2800" dirty="0" err="1"/>
              <a:t>storey</a:t>
            </a:r>
            <a:r>
              <a:rPr lang="en-US" sz="2800" dirty="0"/>
              <a:t> office Block.</a:t>
            </a:r>
          </a:p>
          <a:p>
            <a:r>
              <a:rPr lang="en-US" sz="2800" dirty="0"/>
              <a:t>Do the regs apply?</a:t>
            </a:r>
          </a:p>
          <a:p>
            <a:endParaRPr lang="en-US" sz="2800" dirty="0"/>
          </a:p>
          <a:p>
            <a:r>
              <a:rPr lang="en-US" sz="2800" dirty="0"/>
              <a:t>YES    it is a material alteration </a:t>
            </a:r>
            <a:r>
              <a:rPr lang="en-US" sz="2800" dirty="0">
                <a:solidFill>
                  <a:srgbClr val="FF0000"/>
                </a:solidFill>
              </a:rPr>
              <a:t>(regulation 3(1)c)</a:t>
            </a:r>
          </a:p>
          <a:p>
            <a:endParaRPr lang="en-US" sz="2800" dirty="0"/>
          </a:p>
          <a:p>
            <a:r>
              <a:rPr lang="en-US" sz="2800" dirty="0"/>
              <a:t>WHY  </a:t>
            </a:r>
            <a:r>
              <a:rPr lang="en-US" sz="2800" i="1" dirty="0"/>
              <a:t>if the building could  result in a relevant requirement being more unsatisfactory when altered than it did.</a:t>
            </a:r>
          </a:p>
          <a:p>
            <a:r>
              <a:rPr lang="en-US" sz="2800" i="1" dirty="0"/>
              <a:t>Paragraph B1 (means of warning and escape) will apply therefore work is material alteration and is classed as building work </a:t>
            </a:r>
            <a:r>
              <a:rPr lang="en-US" sz="2800" dirty="0">
                <a:solidFill>
                  <a:srgbClr val="FF0000"/>
                </a:solidFill>
              </a:rPr>
              <a:t>regulation 3(3)</a:t>
            </a:r>
            <a:endParaRPr lang="en-GB" sz="2800" dirty="0">
              <a:solidFill>
                <a:srgbClr val="FF0000"/>
              </a:solidFill>
            </a:endParaRPr>
          </a:p>
        </p:txBody>
      </p:sp>
    </p:spTree>
    <p:extLst>
      <p:ext uri="{BB962C8B-B14F-4D97-AF65-F5344CB8AC3E}">
        <p14:creationId xmlns:p14="http://schemas.microsoft.com/office/powerpoint/2010/main" val="3717545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Building Work</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3069544"/>
            <a:ext cx="13629907" cy="5343703"/>
          </a:xfrm>
        </p:spPr>
        <p:txBody>
          <a:bodyPr/>
          <a:lstStyle/>
          <a:p>
            <a:pPr>
              <a:lnSpc>
                <a:spcPct val="107000"/>
              </a:lnSpc>
              <a:spcBef>
                <a:spcPts val="1200"/>
              </a:spcBef>
            </a:pPr>
            <a:r>
              <a:rPr lang="en-GB" sz="2000" b="1" kern="100" dirty="0">
                <a:solidFill>
                  <a:srgbClr val="2F5496"/>
                </a:solidFill>
                <a:effectLst/>
                <a:latin typeface="Cambria" panose="02040503050406030204" pitchFamily="18" charset="0"/>
                <a:ea typeface="Times New Roman" panose="02020603050405020304" pitchFamily="18" charset="0"/>
                <a:cs typeface="Times New Roman" panose="02020603050405020304" pitchFamily="18" charset="0"/>
              </a:rPr>
              <a:t>Part 2 – Control of Building Work</a:t>
            </a:r>
          </a:p>
          <a:p>
            <a:pPr>
              <a:lnSpc>
                <a:spcPct val="107000"/>
              </a:lnSpc>
              <a:spcBef>
                <a:spcPts val="200"/>
              </a:spcBef>
            </a:pPr>
            <a:r>
              <a:rPr lang="en-GB" sz="2000" b="1" kern="100" dirty="0">
                <a:solidFill>
                  <a:srgbClr val="2F5496"/>
                </a:solidFill>
                <a:effectLst/>
                <a:latin typeface="Cambria" panose="02040503050406030204" pitchFamily="18" charset="0"/>
                <a:ea typeface="Times New Roman" panose="02020603050405020304" pitchFamily="18" charset="0"/>
                <a:cs typeface="Times New Roman" panose="02020603050405020304" pitchFamily="18" charset="0"/>
              </a:rPr>
              <a:t>3 – The Meaning of Building Work</a:t>
            </a:r>
          </a:p>
          <a:p>
            <a:pPr algn="just">
              <a:lnSpc>
                <a:spcPts val="1800"/>
              </a:lnSpc>
              <a:spcAft>
                <a:spcPts val="600"/>
              </a:spcAft>
            </a:pPr>
            <a:r>
              <a:rPr lang="en-GB" sz="2000" dirty="0">
                <a:solidFill>
                  <a:srgbClr val="494949"/>
                </a:solidFill>
                <a:effectLst/>
                <a:latin typeface="Arial" panose="020B0604020202020204" pitchFamily="34" charset="0"/>
                <a:ea typeface="Times New Roman" panose="02020603050405020304" pitchFamily="18" charset="0"/>
              </a:rPr>
              <a:t>(1) In these Regulations “building work” means—</a:t>
            </a:r>
            <a:endParaRPr lang="en-GB" sz="20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2000" dirty="0">
                <a:solidFill>
                  <a:srgbClr val="494949"/>
                </a:solidFill>
                <a:effectLst/>
                <a:latin typeface="Arial" panose="020B0604020202020204" pitchFamily="34" charset="0"/>
                <a:ea typeface="Times New Roman" panose="02020603050405020304" pitchFamily="18" charset="0"/>
              </a:rPr>
              <a:t>the erection or extension of a building;</a:t>
            </a:r>
            <a:endParaRPr lang="en-GB" sz="20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2000" dirty="0">
                <a:solidFill>
                  <a:srgbClr val="494949"/>
                </a:solidFill>
                <a:effectLst/>
                <a:latin typeface="Arial" panose="020B0604020202020204" pitchFamily="34" charset="0"/>
                <a:ea typeface="Times New Roman" panose="02020603050405020304" pitchFamily="18" charset="0"/>
              </a:rPr>
              <a:t>the provision or extension of a controlled service or fitting in or in connection with a building;</a:t>
            </a:r>
            <a:endParaRPr lang="en-GB" sz="20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2000" dirty="0">
                <a:solidFill>
                  <a:srgbClr val="FF0000"/>
                </a:solidFill>
                <a:effectLst/>
                <a:latin typeface="Arial" panose="020B0604020202020204" pitchFamily="34" charset="0"/>
                <a:ea typeface="Times New Roman" panose="02020603050405020304" pitchFamily="18" charset="0"/>
              </a:rPr>
              <a:t>the material alteration of a building, or a controlled service or fitting, as mentioned in paragraph (2);</a:t>
            </a:r>
            <a:endParaRPr lang="en-GB" sz="2000" dirty="0">
              <a:solidFill>
                <a:srgbClr val="FF0000"/>
              </a:solidFill>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2000" dirty="0">
                <a:solidFill>
                  <a:srgbClr val="494949"/>
                </a:solidFill>
                <a:effectLst/>
                <a:latin typeface="Arial" panose="020B0604020202020204" pitchFamily="34" charset="0"/>
                <a:ea typeface="Times New Roman" panose="02020603050405020304" pitchFamily="18" charset="0"/>
              </a:rPr>
              <a:t>work required by regulation 6 (requirements relating to material change of use);</a:t>
            </a:r>
            <a:endParaRPr lang="en-GB" sz="20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2000" dirty="0">
                <a:solidFill>
                  <a:srgbClr val="494949"/>
                </a:solidFill>
                <a:effectLst/>
                <a:latin typeface="Arial" panose="020B0604020202020204" pitchFamily="34" charset="0"/>
                <a:ea typeface="Times New Roman" panose="02020603050405020304" pitchFamily="18" charset="0"/>
              </a:rPr>
              <a:t>the insertion of insulating material into the cavity wall of a building;</a:t>
            </a:r>
            <a:endParaRPr lang="en-GB" sz="20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r>
              <a:rPr lang="en-GB" sz="2000" dirty="0">
                <a:solidFill>
                  <a:srgbClr val="494949"/>
                </a:solidFill>
                <a:effectLst/>
                <a:latin typeface="Arial" panose="020B0604020202020204" pitchFamily="34" charset="0"/>
                <a:ea typeface="Times New Roman" panose="02020603050405020304" pitchFamily="18" charset="0"/>
              </a:rPr>
              <a:t>work involving the underpinning of a building;</a:t>
            </a:r>
          </a:p>
          <a:p>
            <a:pPr marL="457200" lvl="1" indent="0" algn="just">
              <a:lnSpc>
                <a:spcPts val="1800"/>
              </a:lnSpc>
              <a:spcAft>
                <a:spcPts val="600"/>
              </a:spcAft>
              <a:buNone/>
            </a:pPr>
            <a:r>
              <a:rPr lang="en-GB" sz="1800" dirty="0">
                <a:solidFill>
                  <a:srgbClr val="494949"/>
                </a:solidFill>
                <a:latin typeface="Arial" panose="020B0604020202020204" pitchFamily="34" charset="0"/>
                <a:ea typeface="Times New Roman" panose="02020603050405020304" pitchFamily="18" charset="0"/>
              </a:rPr>
              <a:t>(g)</a:t>
            </a:r>
            <a:r>
              <a:rPr lang="en-GB" sz="1800" dirty="0">
                <a:solidFill>
                  <a:srgbClr val="7030A0"/>
                </a:solidFill>
                <a:effectLst/>
                <a:latin typeface="Arial" panose="020B0604020202020204" pitchFamily="34" charset="0"/>
                <a:ea typeface="Times New Roman" panose="02020603050405020304" pitchFamily="18" charset="0"/>
              </a:rPr>
              <a:t>work required by regulation 22 (requirements relating to a change of energy status);</a:t>
            </a:r>
            <a:endParaRPr lang="en-GB" sz="1800" dirty="0">
              <a:solidFill>
                <a:srgbClr val="7030A0"/>
              </a:solidFill>
              <a:effectLst/>
              <a:latin typeface="Times New Roman" panose="02020603050405020304" pitchFamily="18" charset="0"/>
              <a:ea typeface="Times New Roman" panose="02020603050405020304" pitchFamily="18" charset="0"/>
            </a:endParaRPr>
          </a:p>
          <a:p>
            <a:pPr marL="457200" lvl="1" indent="0" algn="just">
              <a:lnSpc>
                <a:spcPts val="1800"/>
              </a:lnSpc>
              <a:spcAft>
                <a:spcPts val="600"/>
              </a:spcAft>
              <a:buNone/>
            </a:pPr>
            <a:r>
              <a:rPr lang="en-GB" sz="1800" dirty="0">
                <a:solidFill>
                  <a:srgbClr val="7030A0"/>
                </a:solidFill>
                <a:effectLst/>
                <a:latin typeface="Arial" panose="020B0604020202020204" pitchFamily="34" charset="0"/>
                <a:ea typeface="Times New Roman" panose="02020603050405020304" pitchFamily="18" charset="0"/>
              </a:rPr>
              <a:t>(h)work required by regulation 23 (requirements relating to thermal elements</a:t>
            </a:r>
            <a:r>
              <a:rPr lang="en-GB" sz="1800" dirty="0">
                <a:solidFill>
                  <a:srgbClr val="494949"/>
                </a:solidFill>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457200" lvl="1" indent="0" algn="just">
              <a:lnSpc>
                <a:spcPts val="1800"/>
              </a:lnSpc>
              <a:spcAft>
                <a:spcPts val="600"/>
              </a:spcAft>
              <a:buNone/>
            </a:pPr>
            <a:r>
              <a:rPr lang="en-GB" sz="1800" dirty="0">
                <a:solidFill>
                  <a:srgbClr val="494949"/>
                </a:solidFill>
                <a:effectLst/>
                <a:latin typeface="Arial" panose="020B0604020202020204" pitchFamily="34" charset="0"/>
                <a:ea typeface="Times New Roman" panose="02020603050405020304" pitchFamily="18" charset="0"/>
              </a:rPr>
              <a:t>(</a:t>
            </a:r>
            <a:r>
              <a:rPr lang="en-GB" sz="1800" dirty="0" err="1">
                <a:solidFill>
                  <a:srgbClr val="494949"/>
                </a:solidFill>
                <a:effectLst/>
                <a:latin typeface="Arial" panose="020B0604020202020204" pitchFamily="34" charset="0"/>
                <a:ea typeface="Times New Roman" panose="02020603050405020304" pitchFamily="18" charset="0"/>
              </a:rPr>
              <a:t>i</a:t>
            </a:r>
            <a:r>
              <a:rPr lang="en-GB" sz="1800" dirty="0">
                <a:solidFill>
                  <a:srgbClr val="494949"/>
                </a:solidFill>
                <a:effectLst/>
                <a:latin typeface="Arial" panose="020B0604020202020204" pitchFamily="34" charset="0"/>
                <a:ea typeface="Times New Roman" panose="02020603050405020304" pitchFamily="18" charset="0"/>
              </a:rPr>
              <a:t>)work required by regulation 28 (consequential improvements to energy performance).</a:t>
            </a:r>
            <a:endParaRPr lang="en-GB" sz="1800" dirty="0">
              <a:effectLst/>
              <a:latin typeface="Times New Roman" panose="02020603050405020304" pitchFamily="18" charset="0"/>
              <a:ea typeface="Times New Roman" panose="02020603050405020304" pitchFamily="18" charset="0"/>
            </a:endParaRPr>
          </a:p>
          <a:p>
            <a:pPr marL="742950" lvl="1" indent="-285750" algn="just">
              <a:lnSpc>
                <a:spcPts val="1800"/>
              </a:lnSpc>
              <a:spcAft>
                <a:spcPts val="600"/>
              </a:spcAft>
              <a:buFont typeface="+mj-lt"/>
              <a:buAutoNum type="alphaLcParenBoth"/>
            </a:pPr>
            <a:endParaRPr lang="en-GB" sz="2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413652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Material alteration</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3069544"/>
            <a:ext cx="11414741" cy="5343703"/>
          </a:xfrm>
        </p:spPr>
        <p:txBody>
          <a:bodyPr/>
          <a:lstStyle/>
          <a:p>
            <a:pPr algn="just">
              <a:lnSpc>
                <a:spcPts val="1800"/>
              </a:lnSpc>
              <a:spcAft>
                <a:spcPts val="600"/>
              </a:spcAft>
            </a:pPr>
            <a:r>
              <a:rPr lang="en-GB" sz="1800" dirty="0">
                <a:solidFill>
                  <a:srgbClr val="494949"/>
                </a:solidFill>
                <a:effectLst/>
                <a:latin typeface="Arial" panose="020B0604020202020204" pitchFamily="34" charset="0"/>
                <a:ea typeface="Times New Roman" panose="02020603050405020304" pitchFamily="18" charset="0"/>
              </a:rPr>
              <a:t>An alteration is material for the purposes of these Regulations if the work, or any part of it, would at any stage result—</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in a building or controlled service or fitting not complying with a relevant requirement where previously it did; or</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lphaLcParenBoth"/>
            </a:pPr>
            <a:r>
              <a:rPr lang="en-GB" sz="1800" dirty="0">
                <a:solidFill>
                  <a:srgbClr val="494949"/>
                </a:solidFill>
                <a:effectLst/>
                <a:latin typeface="Arial" panose="020B0604020202020204" pitchFamily="34" charset="0"/>
                <a:ea typeface="Times New Roman" panose="02020603050405020304" pitchFamily="18" charset="0"/>
              </a:rPr>
              <a:t>in a building or controlled service or fitting which before the work commenced did not comply with a relevant requirement, being more unsatisfactory in relation to such a requirement.</a:t>
            </a:r>
            <a:endParaRPr lang="en-GB" sz="1800" dirty="0">
              <a:effectLst/>
              <a:latin typeface="Times New Roman" panose="02020603050405020304" pitchFamily="18" charset="0"/>
              <a:ea typeface="Times New Roman" panose="02020603050405020304" pitchFamily="18" charset="0"/>
            </a:endParaRPr>
          </a:p>
          <a:p>
            <a:pPr algn="just">
              <a:lnSpc>
                <a:spcPts val="1800"/>
              </a:lnSpc>
              <a:spcAft>
                <a:spcPts val="600"/>
              </a:spcAft>
            </a:pPr>
            <a:r>
              <a:rPr lang="en-GB" sz="1800" dirty="0">
                <a:solidFill>
                  <a:srgbClr val="494949"/>
                </a:solidFill>
                <a:effectLst/>
                <a:latin typeface="Arial" panose="020B0604020202020204" pitchFamily="34" charset="0"/>
                <a:ea typeface="Times New Roman" panose="02020603050405020304" pitchFamily="18" charset="0"/>
              </a:rPr>
              <a:t>(3) In paragraph (2) “relevant requirement” means any of the following applicable requirements of Schedule 1, namely—</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SzPts val="1000"/>
              <a:buFont typeface="Symbol" panose="05050102010706020507" pitchFamily="18" charset="2"/>
              <a:buChar char=""/>
              <a:tabLst>
                <a:tab pos="457200" algn="l"/>
              </a:tabLst>
            </a:pPr>
            <a:r>
              <a:rPr lang="en-GB" sz="1800" dirty="0">
                <a:solidFill>
                  <a:srgbClr val="494949"/>
                </a:solidFill>
                <a:effectLst/>
                <a:latin typeface="Arial" panose="020B0604020202020204" pitchFamily="34" charset="0"/>
                <a:ea typeface="Times New Roman" panose="02020603050405020304" pitchFamily="18" charset="0"/>
              </a:rPr>
              <a:t>Part A (structure)</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SzPts val="1000"/>
              <a:buFont typeface="Symbol" panose="05050102010706020507" pitchFamily="18" charset="2"/>
              <a:buChar char=""/>
              <a:tabLst>
                <a:tab pos="457200" algn="l"/>
              </a:tabLst>
            </a:pPr>
            <a:r>
              <a:rPr lang="en-GB" sz="1800" dirty="0">
                <a:solidFill>
                  <a:srgbClr val="494949"/>
                </a:solidFill>
                <a:effectLst/>
                <a:latin typeface="Arial" panose="020B0604020202020204" pitchFamily="34" charset="0"/>
                <a:ea typeface="Times New Roman" panose="02020603050405020304" pitchFamily="18" charset="0"/>
              </a:rPr>
              <a:t>paragraph B1 (means of warning and escape)</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SzPts val="1000"/>
              <a:buFont typeface="Symbol" panose="05050102010706020507" pitchFamily="18" charset="2"/>
              <a:buChar char=""/>
              <a:tabLst>
                <a:tab pos="457200" algn="l"/>
              </a:tabLst>
            </a:pPr>
            <a:r>
              <a:rPr lang="en-GB" sz="1800" dirty="0">
                <a:solidFill>
                  <a:srgbClr val="494949"/>
                </a:solidFill>
                <a:effectLst/>
                <a:latin typeface="Arial" panose="020B0604020202020204" pitchFamily="34" charset="0"/>
                <a:ea typeface="Times New Roman" panose="02020603050405020304" pitchFamily="18" charset="0"/>
              </a:rPr>
              <a:t>paragraph B3 (internal fire spread—structure)</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SzPts val="1000"/>
              <a:buFont typeface="Symbol" panose="05050102010706020507" pitchFamily="18" charset="2"/>
              <a:buChar char=""/>
              <a:tabLst>
                <a:tab pos="457200" algn="l"/>
              </a:tabLst>
            </a:pPr>
            <a:r>
              <a:rPr lang="en-GB" sz="1800" dirty="0">
                <a:solidFill>
                  <a:srgbClr val="494949"/>
                </a:solidFill>
                <a:effectLst/>
                <a:latin typeface="Arial" panose="020B0604020202020204" pitchFamily="34" charset="0"/>
                <a:ea typeface="Times New Roman" panose="02020603050405020304" pitchFamily="18" charset="0"/>
              </a:rPr>
              <a:t>paragraph B4 (external fire spread)</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SzPts val="1000"/>
              <a:buFont typeface="Symbol" panose="05050102010706020507" pitchFamily="18" charset="2"/>
              <a:buChar char=""/>
              <a:tabLst>
                <a:tab pos="457200" algn="l"/>
              </a:tabLst>
            </a:pPr>
            <a:r>
              <a:rPr lang="en-GB" sz="1800" dirty="0">
                <a:solidFill>
                  <a:srgbClr val="494949"/>
                </a:solidFill>
                <a:effectLst/>
                <a:latin typeface="Arial" panose="020B0604020202020204" pitchFamily="34" charset="0"/>
                <a:ea typeface="Times New Roman" panose="02020603050405020304" pitchFamily="18" charset="0"/>
              </a:rPr>
              <a:t>paragraph B5 (access and facilities for the fire service)</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SzPts val="1000"/>
              <a:buFont typeface="Symbol" panose="05050102010706020507" pitchFamily="18" charset="2"/>
              <a:buChar char=""/>
              <a:tabLst>
                <a:tab pos="457200" algn="l"/>
              </a:tabLst>
            </a:pPr>
            <a:r>
              <a:rPr lang="en-GB" sz="1800" dirty="0">
                <a:solidFill>
                  <a:srgbClr val="494949"/>
                </a:solidFill>
                <a:effectLst/>
                <a:latin typeface="Arial" panose="020B0604020202020204" pitchFamily="34" charset="0"/>
                <a:ea typeface="Times New Roman" panose="02020603050405020304" pitchFamily="18" charset="0"/>
              </a:rPr>
              <a:t>Part M (access to and use of buildings).</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28353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a:t>Schedule 1</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3069544"/>
            <a:ext cx="14892037" cy="5713848"/>
          </a:xfrm>
        </p:spPr>
        <p:txBody>
          <a:bodyPr/>
          <a:lstStyle/>
          <a:p>
            <a:pPr algn="just"/>
            <a:r>
              <a:rPr lang="en-GB" sz="1800" b="1" dirty="0">
                <a:solidFill>
                  <a:srgbClr val="1F3864"/>
                </a:solidFill>
                <a:effectLst/>
                <a:latin typeface="Calibri Light" panose="020F0302020204030204" pitchFamily="34" charset="0"/>
                <a:ea typeface="Times New Roman" panose="02020603050405020304" pitchFamily="18" charset="0"/>
                <a:cs typeface="Times New Roman" panose="02020603050405020304" pitchFamily="18" charset="0"/>
              </a:rPr>
              <a:t>Part B – Fire Safety</a:t>
            </a:r>
          </a:p>
          <a:p>
            <a:pPr algn="just">
              <a:lnSpc>
                <a:spcPct val="107000"/>
              </a:lnSpc>
              <a:spcBef>
                <a:spcPts val="200"/>
              </a:spcBef>
            </a:pPr>
            <a:r>
              <a:rPr lang="en-GB" sz="1800" b="1" i="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B1 – Means of Warning and Escape</a:t>
            </a:r>
          </a:p>
          <a:p>
            <a:pPr algn="just">
              <a:lnSpc>
                <a:spcPct val="107000"/>
              </a:lnSpc>
              <a:spcAft>
                <a:spcPts val="800"/>
              </a:spcAft>
            </a:pPr>
            <a:r>
              <a:rPr lang="en-GB" sz="1800"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The building shall be designed and constructed so that there are appropriate provisions for the early warning of fire, and appropriate means of escape in case of fire from the building to a place of safety outside the building capable of being safely and effectively used at all material times.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Requirement B1 does not apply to any prison provided under section 33 of the Prison Act 1952 (power to provide prisons etc).</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00"/>
              </a:spcBef>
            </a:pPr>
            <a:r>
              <a:rPr lang="en-GB" sz="1800" b="1" i="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B2 – Internal Fire Spread (Linings)</a:t>
            </a:r>
          </a:p>
          <a:p>
            <a:pPr algn="just">
              <a:lnSpc>
                <a:spcPts val="1800"/>
              </a:lnSpc>
              <a:spcAft>
                <a:spcPts val="600"/>
              </a:spcAft>
            </a:pPr>
            <a:r>
              <a:rPr lang="en-GB" sz="1800" kern="0" dirty="0">
                <a:solidFill>
                  <a:srgbClr val="494949"/>
                </a:solidFill>
                <a:effectLst/>
                <a:latin typeface="Arial" panose="020B0604020202020204" pitchFamily="34" charset="0"/>
                <a:ea typeface="Times New Roman" panose="02020603050405020304" pitchFamily="18" charset="0"/>
                <a:cs typeface="Times New Roman" panose="02020603050405020304" pitchFamily="18" charset="0"/>
              </a:rPr>
              <a:t>(1) To inhibit the spread of fire within the building, the internal linings shall—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800"/>
              </a:lnSpc>
              <a:spcAft>
                <a:spcPts val="600"/>
              </a:spcAft>
              <a:buFont typeface="+mj-lt"/>
              <a:buAutoNum type="alphaLcParenBoth"/>
            </a:pPr>
            <a:r>
              <a:rPr lang="en-GB" sz="1800" kern="0" dirty="0">
                <a:solidFill>
                  <a:srgbClr val="494949"/>
                </a:solidFill>
                <a:effectLst/>
                <a:latin typeface="Arial" panose="020B0604020202020204" pitchFamily="34" charset="0"/>
                <a:ea typeface="Times New Roman" panose="02020603050405020304" pitchFamily="18" charset="0"/>
                <a:cs typeface="Times New Roman" panose="02020603050405020304" pitchFamily="18" charset="0"/>
              </a:rPr>
              <a:t>adequately resist the spread of flame over their surfaces; and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800"/>
              </a:lnSpc>
              <a:spcAft>
                <a:spcPts val="600"/>
              </a:spcAft>
              <a:buFont typeface="+mj-lt"/>
              <a:buAutoNum type="alphaLcParenBoth"/>
            </a:pPr>
            <a:r>
              <a:rPr lang="en-GB" sz="1800" kern="0" dirty="0">
                <a:solidFill>
                  <a:srgbClr val="494949"/>
                </a:solidFill>
                <a:effectLst/>
                <a:latin typeface="Arial" panose="020B0604020202020204" pitchFamily="34" charset="0"/>
                <a:ea typeface="Times New Roman" panose="02020603050405020304" pitchFamily="18" charset="0"/>
                <a:cs typeface="Times New Roman" panose="02020603050405020304" pitchFamily="18" charset="0"/>
              </a:rPr>
              <a:t>have, if ignited, either a rate of heat release or a rate of fire growth, which is reasonable in the circumstances.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pPr>
            <a:r>
              <a:rPr lang="en-GB" sz="1800" kern="0" dirty="0">
                <a:solidFill>
                  <a:srgbClr val="494949"/>
                </a:solidFill>
                <a:effectLst/>
                <a:latin typeface="Arial" panose="020B0604020202020204" pitchFamily="34" charset="0"/>
                <a:ea typeface="Times New Roman" panose="02020603050405020304" pitchFamily="18" charset="0"/>
                <a:cs typeface="Times New Roman" panose="02020603050405020304" pitchFamily="18" charset="0"/>
              </a:rPr>
              <a:t>(2) In this paragraph “internal linings” means the materials or products used in lining any partition, wall, ceiling or other internal structure.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9988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399737" y="1292259"/>
            <a:ext cx="15368555" cy="8006287"/>
          </a:xfrm>
        </p:spPr>
        <p:txBody>
          <a:bodyPr/>
          <a:lstStyle/>
          <a:p>
            <a:r>
              <a:rPr lang="en-US" sz="3200" dirty="0"/>
              <a:t>What do we need to do?</a:t>
            </a:r>
          </a:p>
          <a:p>
            <a:r>
              <a:rPr lang="en-US" sz="3200" dirty="0">
                <a:solidFill>
                  <a:srgbClr val="FF0000"/>
                </a:solidFill>
              </a:rPr>
              <a:t>Regulation 12 </a:t>
            </a:r>
            <a:r>
              <a:rPr lang="en-US" sz="3200" dirty="0"/>
              <a:t>of the principal regulations and </a:t>
            </a:r>
            <a:r>
              <a:rPr lang="en-US" sz="3200" dirty="0">
                <a:solidFill>
                  <a:srgbClr val="FF0000"/>
                </a:solidFill>
              </a:rPr>
              <a:t>The Building Act </a:t>
            </a:r>
            <a:r>
              <a:rPr lang="en-US" sz="3200" dirty="0"/>
              <a:t>requires that a building regulation application is made.</a:t>
            </a:r>
          </a:p>
          <a:p>
            <a:endParaRPr lang="en-US" sz="3200" dirty="0"/>
          </a:p>
          <a:p>
            <a:r>
              <a:rPr lang="en-US" sz="3200" dirty="0"/>
              <a:t>To Whom?</a:t>
            </a:r>
          </a:p>
          <a:p>
            <a:r>
              <a:rPr lang="en-US" sz="3200" dirty="0"/>
              <a:t>As doesn’t meet the definition of high risk building (doesn’t contain residential use) applicant can chose to use the local authority or a Building Regulation Approver.</a:t>
            </a:r>
          </a:p>
          <a:p>
            <a:endParaRPr lang="en-US" sz="3200" dirty="0"/>
          </a:p>
          <a:p>
            <a:r>
              <a:rPr lang="en-US" sz="3200" dirty="0"/>
              <a:t>What happens if chose Building regulation Approver?</a:t>
            </a:r>
          </a:p>
          <a:p>
            <a:r>
              <a:rPr lang="en-US" sz="3200" dirty="0"/>
              <a:t>An initial notice should be submitted by person carrying out work and building regulation Approver.(in accordance with </a:t>
            </a:r>
            <a:r>
              <a:rPr lang="en-US" sz="3200" dirty="0">
                <a:solidFill>
                  <a:srgbClr val="FF0000"/>
                </a:solidFill>
              </a:rPr>
              <a:t>Approved Inspector Regulations)</a:t>
            </a:r>
            <a:endParaRPr lang="en-GB" sz="3200" dirty="0">
              <a:solidFill>
                <a:srgbClr val="FF0000"/>
              </a:solidFill>
            </a:endParaRPr>
          </a:p>
        </p:txBody>
      </p:sp>
    </p:spTree>
    <p:extLst>
      <p:ext uri="{BB962C8B-B14F-4D97-AF65-F5344CB8AC3E}">
        <p14:creationId xmlns:p14="http://schemas.microsoft.com/office/powerpoint/2010/main" val="280520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Initial notice</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2464237"/>
            <a:ext cx="15780679" cy="6782794"/>
          </a:xfrm>
        </p:spPr>
        <p:txBody>
          <a:bodyPr/>
          <a:lstStyle/>
          <a:p>
            <a:r>
              <a:rPr lang="en-US" sz="3200" dirty="0"/>
              <a:t>The initial notice must be on the prescribed form </a:t>
            </a:r>
            <a:r>
              <a:rPr lang="en-US" sz="3200" dirty="0">
                <a:solidFill>
                  <a:srgbClr val="FF0000"/>
                </a:solidFill>
              </a:rPr>
              <a:t>(approved Inspector Regs)</a:t>
            </a:r>
          </a:p>
          <a:p>
            <a:endParaRPr lang="en-US" sz="3200" dirty="0">
              <a:solidFill>
                <a:srgbClr val="FF0000"/>
              </a:solidFill>
            </a:endParaRPr>
          </a:p>
          <a:p>
            <a:r>
              <a:rPr lang="en-US" sz="3200" dirty="0"/>
              <a:t>As not a new dwelling no statements necessary on Part M or on-site generation.</a:t>
            </a:r>
          </a:p>
          <a:p>
            <a:endParaRPr lang="en-US" sz="3200" dirty="0"/>
          </a:p>
          <a:p>
            <a:r>
              <a:rPr lang="en-US" sz="3200" dirty="0"/>
              <a:t>As internal alterations no details of sewer connections or site plan necessary</a:t>
            </a:r>
          </a:p>
          <a:p>
            <a:endParaRPr lang="en-US" sz="3200" dirty="0"/>
          </a:p>
          <a:p>
            <a:r>
              <a:rPr lang="en-US" sz="3200" dirty="0"/>
              <a:t>As work is not for a dwelling not classed as minor work so mustn't be professional or financial interest</a:t>
            </a:r>
          </a:p>
          <a:p>
            <a:endParaRPr lang="en-US" sz="3200" dirty="0"/>
          </a:p>
          <a:p>
            <a:r>
              <a:rPr lang="en-US" sz="3200" dirty="0"/>
              <a:t>Consultation IS required with fire brigade as </a:t>
            </a:r>
            <a:r>
              <a:rPr lang="en-US" sz="3200" dirty="0">
                <a:solidFill>
                  <a:srgbClr val="FF0000"/>
                </a:solidFill>
              </a:rPr>
              <a:t>FSO</a:t>
            </a:r>
            <a:r>
              <a:rPr lang="en-US" sz="3200" dirty="0"/>
              <a:t> applies</a:t>
            </a:r>
            <a:endParaRPr lang="en-GB" sz="3200" dirty="0"/>
          </a:p>
        </p:txBody>
      </p:sp>
    </p:spTree>
    <p:extLst>
      <p:ext uri="{BB962C8B-B14F-4D97-AF65-F5344CB8AC3E}">
        <p14:creationId xmlns:p14="http://schemas.microsoft.com/office/powerpoint/2010/main" val="3910764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Final Certificate</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2472744"/>
            <a:ext cx="15188251" cy="7212169"/>
          </a:xfrm>
        </p:spPr>
        <p:txBody>
          <a:bodyPr/>
          <a:lstStyle/>
          <a:p>
            <a:r>
              <a:rPr lang="en-US" sz="3200" dirty="0"/>
              <a:t>When work is complete and before 4 weeks have lapsed </a:t>
            </a:r>
            <a:r>
              <a:rPr lang="en-US" sz="3200" dirty="0">
                <a:solidFill>
                  <a:srgbClr val="FF0000"/>
                </a:solidFill>
              </a:rPr>
              <a:t>(regulation 17) </a:t>
            </a:r>
            <a:r>
              <a:rPr lang="en-US" sz="3200" dirty="0"/>
              <a:t>a final certificate should be issued.</a:t>
            </a:r>
          </a:p>
          <a:p>
            <a:endParaRPr lang="en-US" sz="3200" dirty="0"/>
          </a:p>
          <a:p>
            <a:r>
              <a:rPr lang="en-US" sz="3200" dirty="0"/>
              <a:t>The final certificate should confirm fire consultation complete.</a:t>
            </a:r>
          </a:p>
          <a:p>
            <a:endParaRPr lang="en-US" sz="3200" dirty="0"/>
          </a:p>
          <a:p>
            <a:r>
              <a:rPr lang="en-US" sz="3200" dirty="0"/>
              <a:t>The building Regulation Approver has carried out required functions.</a:t>
            </a:r>
          </a:p>
          <a:p>
            <a:endParaRPr lang="en-US" sz="3200" dirty="0"/>
          </a:p>
          <a:p>
            <a:r>
              <a:rPr lang="en-US" sz="3200" dirty="0"/>
              <a:t>Compliance statements received from PD and PC </a:t>
            </a:r>
          </a:p>
          <a:p>
            <a:endParaRPr lang="en-US" sz="3200" dirty="0"/>
          </a:p>
          <a:p>
            <a:r>
              <a:rPr lang="en-US" sz="3200" dirty="0"/>
              <a:t>Compliance statements received from client and conformation received fire safety information </a:t>
            </a:r>
            <a:r>
              <a:rPr lang="en-US" sz="3200" dirty="0">
                <a:solidFill>
                  <a:srgbClr val="FF0000"/>
                </a:solidFill>
              </a:rPr>
              <a:t>(reg 38)</a:t>
            </a:r>
          </a:p>
          <a:p>
            <a:endParaRPr lang="en-GB" dirty="0"/>
          </a:p>
        </p:txBody>
      </p:sp>
    </p:spTree>
    <p:extLst>
      <p:ext uri="{BB962C8B-B14F-4D97-AF65-F5344CB8AC3E}">
        <p14:creationId xmlns:p14="http://schemas.microsoft.com/office/powerpoint/2010/main" val="721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B994BBC-BE2F-F0CF-FC99-3024BD7C4E03}"/>
              </a:ext>
            </a:extLst>
          </p:cNvPr>
          <p:cNvPicPr>
            <a:picLocks noGrp="1" noChangeAspect="1"/>
          </p:cNvPicPr>
          <p:nvPr>
            <p:ph type="pic" sz="quarter" idx="25"/>
          </p:nvPr>
        </p:nvPicPr>
        <p:blipFill>
          <a:blip r:embed="rId2">
            <a:extLst>
              <a:ext uri="{28A0092B-C50C-407E-A947-70E740481C1C}">
                <a14:useLocalDpi xmlns:a14="http://schemas.microsoft.com/office/drawing/2010/main"/>
              </a:ext>
            </a:extLst>
          </a:blip>
          <a:srcRect/>
          <a:stretch>
            <a:fillRect/>
          </a:stretch>
        </p:blipFill>
        <p:spPr>
          <a:xfrm>
            <a:off x="9650413" y="857250"/>
            <a:ext cx="8380009" cy="8572500"/>
          </a:xfrm>
        </p:spPr>
      </p:pic>
      <p:sp>
        <p:nvSpPr>
          <p:cNvPr id="18" name="Oval 17">
            <a:extLst>
              <a:ext uri="{FF2B5EF4-FFF2-40B4-BE49-F238E27FC236}">
                <a16:creationId xmlns:a16="http://schemas.microsoft.com/office/drawing/2014/main" id="{EC61C7E8-EC16-9CBE-2901-DA6E9BD65809}"/>
              </a:ext>
            </a:extLst>
          </p:cNvPr>
          <p:cNvSpPr/>
          <p:nvPr/>
        </p:nvSpPr>
        <p:spPr>
          <a:xfrm>
            <a:off x="10145713" y="2365375"/>
            <a:ext cx="5556250" cy="55562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 Placeholder 3">
            <a:extLst>
              <a:ext uri="{FF2B5EF4-FFF2-40B4-BE49-F238E27FC236}">
                <a16:creationId xmlns:a16="http://schemas.microsoft.com/office/drawing/2014/main" id="{EED22653-7CEA-4EB6-C4D2-362486465B8A}"/>
              </a:ext>
            </a:extLst>
          </p:cNvPr>
          <p:cNvSpPr>
            <a:spLocks noGrp="1"/>
          </p:cNvSpPr>
          <p:nvPr>
            <p:ph type="body" sz="quarter" idx="154"/>
          </p:nvPr>
        </p:nvSpPr>
        <p:spPr>
          <a:xfrm>
            <a:off x="1077912" y="988454"/>
            <a:ext cx="6597896" cy="1033529"/>
          </a:xfrm>
        </p:spPr>
        <p:txBody>
          <a:bodyPr/>
          <a:lstStyle/>
          <a:p>
            <a:pPr fontAlgn="auto">
              <a:spcAft>
                <a:spcPts val="0"/>
              </a:spcAft>
              <a:defRPr/>
            </a:pPr>
            <a:r>
              <a:rPr lang="en-US" dirty="0">
                <a:solidFill>
                  <a:schemeClr val="bg1">
                    <a:lumMod val="65000"/>
                  </a:schemeClr>
                </a:solidFill>
              </a:rPr>
              <a:t>summary</a:t>
            </a:r>
            <a:endParaRPr lang="en-GB" dirty="0">
              <a:solidFill>
                <a:schemeClr val="bg1">
                  <a:lumMod val="65000"/>
                </a:schemeClr>
              </a:solidFill>
            </a:endParaRPr>
          </a:p>
        </p:txBody>
      </p:sp>
      <p:sp>
        <p:nvSpPr>
          <p:cNvPr id="7" name="Text Placeholder 6">
            <a:extLst>
              <a:ext uri="{FF2B5EF4-FFF2-40B4-BE49-F238E27FC236}">
                <a16:creationId xmlns:a16="http://schemas.microsoft.com/office/drawing/2014/main" id="{66FC90AB-0F63-461D-1D02-7AA92EE23CFD}"/>
              </a:ext>
            </a:extLst>
          </p:cNvPr>
          <p:cNvSpPr>
            <a:spLocks noGrp="1"/>
          </p:cNvSpPr>
          <p:nvPr>
            <p:ph type="body" sz="quarter" idx="157"/>
          </p:nvPr>
        </p:nvSpPr>
        <p:spPr>
          <a:xfrm>
            <a:off x="1184857" y="2021983"/>
            <a:ext cx="8179550" cy="6993228"/>
          </a:xfrm>
        </p:spPr>
        <p:txBody>
          <a:bodyPr/>
          <a:lstStyle/>
          <a:p>
            <a:pPr fontAlgn="auto">
              <a:spcAft>
                <a:spcPts val="0"/>
              </a:spcAft>
              <a:defRPr/>
            </a:pPr>
            <a:r>
              <a:rPr lang="en-US" dirty="0">
                <a:solidFill>
                  <a:schemeClr val="tx1">
                    <a:lumMod val="75000"/>
                    <a:lumOff val="25000"/>
                  </a:schemeClr>
                </a:solidFill>
              </a:rPr>
              <a:t>This presentation will set out to:-</a:t>
            </a:r>
          </a:p>
          <a:p>
            <a:pPr marL="114300" indent="-342900" fontAlgn="auto">
              <a:spcAft>
                <a:spcPts val="0"/>
              </a:spcAft>
              <a:buFont typeface="+mj-lt"/>
              <a:buAutoNum type="arabicPeriod"/>
              <a:defRPr/>
            </a:pPr>
            <a:r>
              <a:rPr lang="en-US" dirty="0">
                <a:solidFill>
                  <a:schemeClr val="tx1">
                    <a:lumMod val="75000"/>
                    <a:lumOff val="25000"/>
                  </a:schemeClr>
                </a:solidFill>
              </a:rPr>
              <a:t>Go through the criteria levels set out in BICOF</a:t>
            </a:r>
          </a:p>
          <a:p>
            <a:pPr marL="114300" indent="-342900" fontAlgn="auto">
              <a:spcAft>
                <a:spcPts val="0"/>
              </a:spcAft>
              <a:buFont typeface="+mj-lt"/>
              <a:buAutoNum type="arabicPeriod"/>
              <a:defRPr/>
            </a:pPr>
            <a:r>
              <a:rPr lang="en-US" dirty="0">
                <a:solidFill>
                  <a:schemeClr val="tx1">
                    <a:lumMod val="75000"/>
                    <a:lumOff val="25000"/>
                  </a:schemeClr>
                </a:solidFill>
              </a:rPr>
              <a:t>List the legislation quoted in the BICOF</a:t>
            </a:r>
          </a:p>
          <a:p>
            <a:pPr marL="114300" indent="-342900" fontAlgn="auto">
              <a:spcAft>
                <a:spcPts val="0"/>
              </a:spcAft>
              <a:buFont typeface="+mj-lt"/>
              <a:buAutoNum type="arabicPeriod"/>
              <a:defRPr/>
            </a:pPr>
            <a:r>
              <a:rPr lang="en-US" dirty="0">
                <a:solidFill>
                  <a:schemeClr val="tx1">
                    <a:lumMod val="75000"/>
                    <a:lumOff val="25000"/>
                  </a:schemeClr>
                </a:solidFill>
              </a:rPr>
              <a:t>Run through creation of law</a:t>
            </a:r>
          </a:p>
          <a:p>
            <a:pPr marL="114300" indent="-342900" fontAlgn="auto">
              <a:spcAft>
                <a:spcPts val="0"/>
              </a:spcAft>
              <a:buFont typeface="+mj-lt"/>
              <a:buAutoNum type="arabicPeriod"/>
              <a:defRPr/>
            </a:pPr>
            <a:r>
              <a:rPr lang="en-US" dirty="0">
                <a:solidFill>
                  <a:schemeClr val="tx1">
                    <a:lumMod val="75000"/>
                    <a:lumOff val="25000"/>
                  </a:schemeClr>
                </a:solidFill>
              </a:rPr>
              <a:t>Explain difference between ACTs, Regulations and guidance documents.</a:t>
            </a:r>
          </a:p>
          <a:p>
            <a:pPr marL="114300" indent="-342900" fontAlgn="auto">
              <a:spcAft>
                <a:spcPts val="0"/>
              </a:spcAft>
              <a:buFont typeface="+mj-lt"/>
              <a:buAutoNum type="arabicPeriod"/>
              <a:defRPr/>
            </a:pPr>
            <a:r>
              <a:rPr lang="en-US" dirty="0">
                <a:solidFill>
                  <a:schemeClr val="tx1">
                    <a:lumMod val="75000"/>
                    <a:lumOff val="25000"/>
                  </a:schemeClr>
                </a:solidFill>
              </a:rPr>
              <a:t>Touch on new building regs.</a:t>
            </a:r>
          </a:p>
          <a:p>
            <a:pPr marL="114300" indent="-342900" fontAlgn="auto">
              <a:spcAft>
                <a:spcPts val="0"/>
              </a:spcAft>
              <a:buFont typeface="+mj-lt"/>
              <a:buAutoNum type="arabicPeriod"/>
              <a:defRPr/>
            </a:pPr>
            <a:r>
              <a:rPr lang="en-US" dirty="0">
                <a:solidFill>
                  <a:schemeClr val="tx1">
                    <a:lumMod val="75000"/>
                    <a:lumOff val="25000"/>
                  </a:schemeClr>
                </a:solidFill>
              </a:rPr>
              <a:t>Touch on enforcement responsibilities.</a:t>
            </a:r>
          </a:p>
          <a:p>
            <a:pPr marL="114300" indent="-342900" fontAlgn="auto">
              <a:spcAft>
                <a:spcPts val="0"/>
              </a:spcAft>
              <a:buFont typeface="+mj-lt"/>
              <a:buAutoNum type="arabicPeriod"/>
              <a:defRPr/>
            </a:pPr>
            <a:r>
              <a:rPr lang="en-US" dirty="0">
                <a:solidFill>
                  <a:schemeClr val="tx1">
                    <a:lumMod val="75000"/>
                    <a:lumOff val="25000"/>
                  </a:schemeClr>
                </a:solidFill>
              </a:rPr>
              <a:t>Run through demonstrating competence for BICOF </a:t>
            </a:r>
          </a:p>
          <a:p>
            <a:pPr marL="114300" indent="-342900" fontAlgn="auto">
              <a:spcAft>
                <a:spcPts val="0"/>
              </a:spcAft>
              <a:buFont typeface="+mj-lt"/>
              <a:buAutoNum type="arabicPeriod"/>
              <a:defRPr/>
            </a:pPr>
            <a:endParaRPr lang="en-US" dirty="0">
              <a:solidFill>
                <a:schemeClr val="tx1">
                  <a:lumMod val="75000"/>
                  <a:lumOff val="25000"/>
                </a:schemeClr>
              </a:solidFill>
            </a:endParaRPr>
          </a:p>
          <a:p>
            <a:pPr marL="114300" indent="-342900" fontAlgn="auto">
              <a:spcAft>
                <a:spcPts val="0"/>
              </a:spcAft>
              <a:buFont typeface="+mj-lt"/>
              <a:buAutoNum type="arabicPeriod"/>
              <a:defRPr/>
            </a:pPr>
            <a:endParaRPr lang="en-US" dirty="0">
              <a:solidFill>
                <a:schemeClr val="tx1">
                  <a:lumMod val="75000"/>
                  <a:lumOff val="25000"/>
                </a:schemeClr>
              </a:solidFill>
            </a:endParaRPr>
          </a:p>
          <a:p>
            <a:pPr marL="114300" indent="-342900" fontAlgn="auto">
              <a:spcAft>
                <a:spcPts val="0"/>
              </a:spcAft>
              <a:buFont typeface="+mj-lt"/>
              <a:buAutoNum type="arabicPeriod"/>
              <a:defRPr/>
            </a:pPr>
            <a:endParaRPr lang="en-US" dirty="0">
              <a:solidFill>
                <a:schemeClr val="tx1">
                  <a:lumMod val="75000"/>
                  <a:lumOff val="25000"/>
                </a:schemeClr>
              </a:solidFill>
            </a:endParaRPr>
          </a:p>
          <a:p>
            <a:pPr fontAlgn="auto">
              <a:spcAft>
                <a:spcPts val="0"/>
              </a:spcAft>
              <a:defRPr/>
            </a:pPr>
            <a:endParaRPr lang="en-GB" dirty="0">
              <a:solidFill>
                <a:schemeClr val="tx1">
                  <a:lumMod val="75000"/>
                  <a:lumOff val="25000"/>
                </a:schemeClr>
              </a:solidFill>
            </a:endParaRPr>
          </a:p>
        </p:txBody>
      </p:sp>
      <p:pic>
        <p:nvPicPr>
          <p:cNvPr id="14" name="Picture 13">
            <a:extLst>
              <a:ext uri="{FF2B5EF4-FFF2-40B4-BE49-F238E27FC236}">
                <a16:creationId xmlns:a16="http://schemas.microsoft.com/office/drawing/2014/main" id="{2F8972B4-E121-22FF-FD30-D2848CED316D}"/>
              </a:ext>
            </a:extLst>
          </p:cNvPr>
          <p:cNvPicPr>
            <a:picLocks noChangeAspect="1"/>
          </p:cNvPicPr>
          <p:nvPr/>
        </p:nvPicPr>
        <p:blipFill>
          <a:blip r:embed="rId3"/>
          <a:stretch>
            <a:fillRect/>
          </a:stretch>
        </p:blipFill>
        <p:spPr>
          <a:xfrm>
            <a:off x="11022526" y="4428565"/>
            <a:ext cx="3793432" cy="1291729"/>
          </a:xfrm>
          <a:prstGeom prst="rect">
            <a:avLst/>
          </a:prstGeom>
        </p:spPr>
      </p:pic>
      <p:sp>
        <p:nvSpPr>
          <p:cNvPr id="2" name="Text Placeholder 6">
            <a:extLst>
              <a:ext uri="{FF2B5EF4-FFF2-40B4-BE49-F238E27FC236}">
                <a16:creationId xmlns:a16="http://schemas.microsoft.com/office/drawing/2014/main" id="{0706F460-5D12-9F2D-6C0E-51640D77E017}"/>
              </a:ext>
            </a:extLst>
          </p:cNvPr>
          <p:cNvSpPr txBox="1">
            <a:spLocks/>
          </p:cNvSpPr>
          <p:nvPr/>
        </p:nvSpPr>
        <p:spPr>
          <a:xfrm>
            <a:off x="1184857" y="1869583"/>
            <a:ext cx="8179550" cy="7298028"/>
          </a:xfrm>
          <a:prstGeom prst="rect">
            <a:avLst/>
          </a:prstGeom>
        </p:spPr>
        <p:txBody>
          <a:bodyPr anchor="t"/>
          <a:lstStyle>
            <a:lvl1pPr marL="0" indent="-228600" algn="l" rtl="0" fontAlgn="base">
              <a:lnSpc>
                <a:spcPct val="100000"/>
              </a:lnSpc>
              <a:spcBef>
                <a:spcPts val="1000"/>
              </a:spcBef>
              <a:spcAft>
                <a:spcPct val="0"/>
              </a:spcAft>
              <a:buFont typeface="Arial" panose="020B0604020202020204" pitchFamily="34" charset="0"/>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fontAlgn="auto" hangingPunct="1">
              <a:spcAft>
                <a:spcPts val="0"/>
              </a:spcAft>
              <a:defRPr/>
            </a:pPr>
            <a:endParaRPr lang="en-GB" dirty="0">
              <a:solidFill>
                <a:schemeClr val="tx1">
                  <a:lumMod val="75000"/>
                  <a:lumOff val="25000"/>
                </a:schemeClr>
              </a:solidFill>
            </a:endParaRPr>
          </a:p>
        </p:txBody>
      </p:sp>
      <p:sp>
        <p:nvSpPr>
          <p:cNvPr id="3" name="Text Placeholder 6">
            <a:extLst>
              <a:ext uri="{FF2B5EF4-FFF2-40B4-BE49-F238E27FC236}">
                <a16:creationId xmlns:a16="http://schemas.microsoft.com/office/drawing/2014/main" id="{06F4ADA2-F41C-2841-E634-502561F1C3E5}"/>
              </a:ext>
            </a:extLst>
          </p:cNvPr>
          <p:cNvSpPr txBox="1">
            <a:spLocks/>
          </p:cNvSpPr>
          <p:nvPr/>
        </p:nvSpPr>
        <p:spPr>
          <a:xfrm>
            <a:off x="1184857" y="2021983"/>
            <a:ext cx="8331950" cy="7298028"/>
          </a:xfrm>
          <a:prstGeom prst="rect">
            <a:avLst/>
          </a:prstGeom>
        </p:spPr>
        <p:txBody>
          <a:bodyPr anchor="t"/>
          <a:lstStyle>
            <a:lvl1pPr marL="0" indent="-228600" algn="l" rtl="0" fontAlgn="base">
              <a:lnSpc>
                <a:spcPct val="100000"/>
              </a:lnSpc>
              <a:spcBef>
                <a:spcPts val="1000"/>
              </a:spcBef>
              <a:spcAft>
                <a:spcPct val="0"/>
              </a:spcAft>
              <a:buFont typeface="Arial" panose="020B0604020202020204" pitchFamily="34" charset="0"/>
              <a:buNone/>
              <a:defRPr sz="1800" b="0" i="0" kern="500" spc="0" baseline="0">
                <a:solidFill>
                  <a:schemeClr val="tx1"/>
                </a:solidFill>
                <a:latin typeface="Work Sans" pitchFamily="2" charset="0"/>
                <a:ea typeface="Gowun Dodum" pitchFamily="2" charset="-127"/>
                <a:cs typeface="Poppins SemiBold" panose="00000700000000000000"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fontAlgn="auto" hangingPunct="1">
              <a:spcAft>
                <a:spcPts val="0"/>
              </a:spcAft>
              <a:defRPr/>
            </a:pPr>
            <a:endParaRPr lang="en-GB" dirty="0">
              <a:solidFill>
                <a:schemeClr val="tx1">
                  <a:lumMod val="75000"/>
                  <a:lumOff val="25000"/>
                </a:schemeClr>
              </a:solidFill>
            </a:endParaRPr>
          </a:p>
        </p:txBody>
      </p:sp>
    </p:spTree>
    <p:extLst>
      <p:ext uri="{BB962C8B-B14F-4D97-AF65-F5344CB8AC3E}">
        <p14:creationId xmlns:p14="http://schemas.microsoft.com/office/powerpoint/2010/main" val="2073066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7A1D9F-34A5-EA08-690C-ABCA6EFE2FD9}"/>
              </a:ext>
            </a:extLst>
          </p:cNvPr>
          <p:cNvSpPr>
            <a:spLocks noGrp="1"/>
          </p:cNvSpPr>
          <p:nvPr>
            <p:ph type="body" sz="quarter" idx="156"/>
          </p:nvPr>
        </p:nvSpPr>
        <p:spPr>
          <a:xfrm>
            <a:off x="1077765" y="1197735"/>
            <a:ext cx="8838967" cy="1931831"/>
          </a:xfrm>
        </p:spPr>
        <p:txBody>
          <a:bodyPr/>
          <a:lstStyle/>
          <a:p>
            <a:r>
              <a:rPr lang="en-US" sz="3200" dirty="0"/>
              <a:t>Example</a:t>
            </a:r>
          </a:p>
          <a:p>
            <a:r>
              <a:rPr lang="en-US" sz="3200" dirty="0"/>
              <a:t>As part of a final inspection An illuminated Fire sign is provided above a fire exit door in escape stairs</a:t>
            </a:r>
            <a:r>
              <a:rPr lang="en-US" sz="5400" dirty="0"/>
              <a:t>.</a:t>
            </a:r>
            <a:endParaRPr lang="en-GB" dirty="0"/>
          </a:p>
        </p:txBody>
      </p:sp>
      <p:pic>
        <p:nvPicPr>
          <p:cNvPr id="3" name="Picture 2" descr="A green sign with a white arrow&#10;&#10;Description automatically generated">
            <a:extLst>
              <a:ext uri="{FF2B5EF4-FFF2-40B4-BE49-F238E27FC236}">
                <a16:creationId xmlns:a16="http://schemas.microsoft.com/office/drawing/2014/main" id="{EFF1877A-26B3-6F11-2696-59A80DE0F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577882"/>
            <a:ext cx="11430000" cy="6010275"/>
          </a:xfrm>
          <a:prstGeom prst="rect">
            <a:avLst/>
          </a:prstGeom>
        </p:spPr>
      </p:pic>
    </p:spTree>
    <p:extLst>
      <p:ext uri="{BB962C8B-B14F-4D97-AF65-F5344CB8AC3E}">
        <p14:creationId xmlns:p14="http://schemas.microsoft.com/office/powerpoint/2010/main" val="2529834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Satisfying Requirements</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3069544"/>
            <a:ext cx="15909468" cy="6641126"/>
          </a:xfrm>
        </p:spPr>
        <p:txBody>
          <a:bodyPr/>
          <a:lstStyle/>
          <a:p>
            <a:endParaRPr lang="en-US" sz="3200" dirty="0"/>
          </a:p>
          <a:p>
            <a:r>
              <a:rPr lang="en-US" sz="3200" dirty="0"/>
              <a:t>Does it satisfy requirements?</a:t>
            </a:r>
          </a:p>
          <a:p>
            <a:endParaRPr lang="en-US" sz="3200" dirty="0"/>
          </a:p>
          <a:p>
            <a:r>
              <a:rPr lang="en-US" sz="3200" dirty="0"/>
              <a:t>Yes </a:t>
            </a:r>
          </a:p>
          <a:p>
            <a:r>
              <a:rPr lang="en-US" sz="3200" dirty="0"/>
              <a:t>because it has signage complying with </a:t>
            </a:r>
            <a:r>
              <a:rPr lang="en-US" sz="3200" dirty="0">
                <a:solidFill>
                  <a:srgbClr val="FF0000"/>
                </a:solidFill>
              </a:rPr>
              <a:t>EU directive 92/58/EEC</a:t>
            </a:r>
          </a:p>
          <a:p>
            <a:endParaRPr lang="en-US" sz="3200" dirty="0"/>
          </a:p>
          <a:p>
            <a:r>
              <a:rPr lang="en-US" sz="3200" dirty="0"/>
              <a:t>The fitting complies with </a:t>
            </a:r>
            <a:r>
              <a:rPr lang="en-US" sz="3200" dirty="0">
                <a:solidFill>
                  <a:srgbClr val="FF0000"/>
                </a:solidFill>
              </a:rPr>
              <a:t>BS EN1838</a:t>
            </a:r>
          </a:p>
          <a:p>
            <a:endParaRPr lang="en-US" sz="3200" dirty="0"/>
          </a:p>
          <a:p>
            <a:r>
              <a:rPr lang="en-US" sz="3200" dirty="0"/>
              <a:t>The emergency lighting coverage satisfies </a:t>
            </a:r>
            <a:r>
              <a:rPr lang="en-US" sz="3200" dirty="0">
                <a:solidFill>
                  <a:srgbClr val="FF0000"/>
                </a:solidFill>
              </a:rPr>
              <a:t>BS 5266</a:t>
            </a:r>
          </a:p>
        </p:txBody>
      </p:sp>
    </p:spTree>
    <p:extLst>
      <p:ext uri="{BB962C8B-B14F-4D97-AF65-F5344CB8AC3E}">
        <p14:creationId xmlns:p14="http://schemas.microsoft.com/office/powerpoint/2010/main" val="173764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2640169"/>
            <a:ext cx="16592048" cy="6259131"/>
          </a:xfrm>
        </p:spPr>
        <p:txBody>
          <a:bodyPr/>
          <a:lstStyle/>
          <a:p>
            <a:r>
              <a:rPr lang="en-US" sz="3200" dirty="0"/>
              <a:t>The provision of the emergency lighting satisfies </a:t>
            </a:r>
            <a:r>
              <a:rPr lang="en-US" sz="3200" dirty="0">
                <a:solidFill>
                  <a:srgbClr val="FF0000"/>
                </a:solidFill>
              </a:rPr>
              <a:t>table 5.1 of ADB</a:t>
            </a:r>
          </a:p>
          <a:p>
            <a:endParaRPr lang="en-US" sz="3200" dirty="0"/>
          </a:p>
          <a:p>
            <a:r>
              <a:rPr lang="en-US" sz="3200" dirty="0"/>
              <a:t>This satisfies the functional requirement </a:t>
            </a:r>
            <a:r>
              <a:rPr lang="en-US" sz="3200" dirty="0">
                <a:solidFill>
                  <a:srgbClr val="FF0000"/>
                </a:solidFill>
              </a:rPr>
              <a:t>B1 of the building regulations</a:t>
            </a:r>
          </a:p>
          <a:p>
            <a:endParaRPr lang="en-US" sz="3200" dirty="0"/>
          </a:p>
          <a:p>
            <a:r>
              <a:rPr lang="en-US" sz="3200" dirty="0"/>
              <a:t>This satisfies </a:t>
            </a:r>
            <a:r>
              <a:rPr lang="en-US" sz="3200" dirty="0">
                <a:solidFill>
                  <a:srgbClr val="FF0000"/>
                </a:solidFill>
              </a:rPr>
              <a:t>Building Regs 2010 </a:t>
            </a:r>
            <a:r>
              <a:rPr lang="en-US" sz="3200" dirty="0"/>
              <a:t>as amended</a:t>
            </a:r>
          </a:p>
          <a:p>
            <a:endParaRPr lang="en-US" sz="3200" dirty="0"/>
          </a:p>
          <a:p>
            <a:r>
              <a:rPr lang="en-US" sz="3200" dirty="0"/>
              <a:t>The </a:t>
            </a:r>
            <a:r>
              <a:rPr lang="en-US" sz="3200" dirty="0">
                <a:solidFill>
                  <a:srgbClr val="FF0000"/>
                </a:solidFill>
              </a:rPr>
              <a:t>building Act 1984 </a:t>
            </a:r>
            <a:r>
              <a:rPr lang="en-US" sz="3200" dirty="0"/>
              <a:t>enabled the building regulations 2010</a:t>
            </a:r>
            <a:endParaRPr lang="en-GB" sz="3200" dirty="0"/>
          </a:p>
          <a:p>
            <a:endParaRPr lang="en-GB" dirty="0"/>
          </a:p>
        </p:txBody>
      </p:sp>
    </p:spTree>
    <p:extLst>
      <p:ext uri="{BB962C8B-B14F-4D97-AF65-F5344CB8AC3E}">
        <p14:creationId xmlns:p14="http://schemas.microsoft.com/office/powerpoint/2010/main" val="3127665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Escape lighting</a:t>
            </a:r>
            <a:endParaRPr lang="en-GB" dirty="0"/>
          </a:p>
        </p:txBody>
      </p:sp>
      <p:pic>
        <p:nvPicPr>
          <p:cNvPr id="3" name="Picture 2">
            <a:extLst>
              <a:ext uri="{FF2B5EF4-FFF2-40B4-BE49-F238E27FC236}">
                <a16:creationId xmlns:a16="http://schemas.microsoft.com/office/drawing/2014/main" id="{E8A9F259-8C38-8389-2D9D-5ACDB441C0F4}"/>
              </a:ext>
            </a:extLst>
          </p:cNvPr>
          <p:cNvPicPr>
            <a:picLocks noChangeAspect="1"/>
          </p:cNvPicPr>
          <p:nvPr/>
        </p:nvPicPr>
        <p:blipFill>
          <a:blip r:embed="rId2"/>
          <a:stretch>
            <a:fillRect/>
          </a:stretch>
        </p:blipFill>
        <p:spPr>
          <a:xfrm>
            <a:off x="994316" y="2427829"/>
            <a:ext cx="6350000" cy="7076780"/>
          </a:xfrm>
          <a:prstGeom prst="rect">
            <a:avLst/>
          </a:prstGeom>
        </p:spPr>
      </p:pic>
    </p:spTree>
    <p:extLst>
      <p:ext uri="{BB962C8B-B14F-4D97-AF65-F5344CB8AC3E}">
        <p14:creationId xmlns:p14="http://schemas.microsoft.com/office/powerpoint/2010/main" val="1308464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9ACF04-9044-D00B-EB74-AF1D2E08FC8E}"/>
              </a:ext>
            </a:extLst>
          </p:cNvPr>
          <p:cNvSpPr>
            <a:spLocks noGrp="1"/>
          </p:cNvSpPr>
          <p:nvPr>
            <p:ph type="body" sz="quarter" idx="156"/>
          </p:nvPr>
        </p:nvSpPr>
        <p:spPr>
          <a:xfrm>
            <a:off x="1077765" y="3290544"/>
            <a:ext cx="7963203" cy="753422"/>
          </a:xfrm>
        </p:spPr>
        <p:txBody>
          <a:bodyPr/>
          <a:lstStyle/>
          <a:p>
            <a:r>
              <a:rPr lang="en-US" dirty="0"/>
              <a:t>Competency Statements</a:t>
            </a:r>
            <a:endParaRPr lang="en-GB" dirty="0"/>
          </a:p>
        </p:txBody>
      </p:sp>
      <p:sp>
        <p:nvSpPr>
          <p:cNvPr id="7" name="Text Placeholder 6">
            <a:extLst>
              <a:ext uri="{FF2B5EF4-FFF2-40B4-BE49-F238E27FC236}">
                <a16:creationId xmlns:a16="http://schemas.microsoft.com/office/drawing/2014/main" id="{3DF0D3D6-93CF-3624-1AD2-2CC62977E04E}"/>
              </a:ext>
            </a:extLst>
          </p:cNvPr>
          <p:cNvSpPr>
            <a:spLocks noGrp="1"/>
          </p:cNvSpPr>
          <p:nvPr>
            <p:ph type="body" sz="quarter" idx="157"/>
          </p:nvPr>
        </p:nvSpPr>
        <p:spPr>
          <a:xfrm>
            <a:off x="1077766" y="5396353"/>
            <a:ext cx="13578392" cy="2781732"/>
          </a:xfrm>
        </p:spPr>
        <p:txBody>
          <a:bodyPr/>
          <a:lstStyle/>
          <a:p>
            <a:r>
              <a:rPr lang="en-US" dirty="0"/>
              <a:t>An example of how I applied my knowledge of Building control Law </a:t>
            </a:r>
            <a:r>
              <a:rPr lang="en-US"/>
              <a:t>was project 2……………</a:t>
            </a:r>
            <a:r>
              <a:rPr lang="en-US" dirty="0"/>
              <a:t>in my work portfolio. The project was alterations to the internal layout of the 6</a:t>
            </a:r>
            <a:r>
              <a:rPr lang="en-US" baseline="30000" dirty="0"/>
              <a:t>th</a:t>
            </a:r>
            <a:r>
              <a:rPr lang="en-US" dirty="0"/>
              <a:t> floor of a 10 </a:t>
            </a:r>
            <a:r>
              <a:rPr lang="en-US" dirty="0" err="1"/>
              <a:t>storey</a:t>
            </a:r>
            <a:r>
              <a:rPr lang="en-US" dirty="0"/>
              <a:t> office block.</a:t>
            </a:r>
          </a:p>
          <a:p>
            <a:r>
              <a:rPr lang="en-US" dirty="0"/>
              <a:t>Building regulations applied because it was a material alteration as described in regulation 3(1)c of the principal regulations. (part B1 potentially being affected)</a:t>
            </a:r>
          </a:p>
          <a:p>
            <a:r>
              <a:rPr lang="en-US" dirty="0"/>
              <a:t>The applicant chose the approved inspector route completing our application form giving permission to sign initial notice on their behalf.</a:t>
            </a:r>
          </a:p>
          <a:p>
            <a:r>
              <a:rPr lang="en-US" dirty="0">
                <a:solidFill>
                  <a:srgbClr val="FF0000"/>
                </a:solidFill>
              </a:rPr>
              <a:t>Basically go through process quoting every bit of law applicable</a:t>
            </a:r>
          </a:p>
          <a:p>
            <a:r>
              <a:rPr lang="en-US" dirty="0"/>
              <a:t>The project included emergency lighting …………..</a:t>
            </a:r>
          </a:p>
          <a:p>
            <a:r>
              <a:rPr lang="en-US" dirty="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231779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outdoor, building, tower, skyscraper&#10;&#10;Description automatically generated">
            <a:extLst>
              <a:ext uri="{FF2B5EF4-FFF2-40B4-BE49-F238E27FC236}">
                <a16:creationId xmlns:a16="http://schemas.microsoft.com/office/drawing/2014/main" id="{BCE7681E-CDCE-93E0-A1ED-ED9235AB2968}"/>
              </a:ext>
            </a:extLst>
          </p:cNvPr>
          <p:cNvPicPr>
            <a:picLocks noGrp="1" noChangeAspect="1"/>
          </p:cNvPicPr>
          <p:nvPr>
            <p:ph type="pic" sz="quarter" idx="24"/>
          </p:nvPr>
        </p:nvPicPr>
        <p:blipFill>
          <a:blip r:embed="rId2">
            <a:extLst>
              <a:ext uri="{28A0092B-C50C-407E-A947-70E740481C1C}">
                <a14:useLocalDpi xmlns:a14="http://schemas.microsoft.com/office/drawing/2010/main"/>
              </a:ext>
            </a:extLst>
          </a:blip>
          <a:srcRect/>
          <a:stretch>
            <a:fillRect/>
          </a:stretch>
        </p:blipFill>
        <p:spPr>
          <a:xfrm>
            <a:off x="0" y="0"/>
            <a:ext cx="18288001" cy="10287001"/>
          </a:xfrm>
        </p:spPr>
      </p:pic>
      <p:sp>
        <p:nvSpPr>
          <p:cNvPr id="25" name="Rectangle 24">
            <a:extLst>
              <a:ext uri="{FF2B5EF4-FFF2-40B4-BE49-F238E27FC236}">
                <a16:creationId xmlns:a16="http://schemas.microsoft.com/office/drawing/2014/main" id="{3D515C81-6E14-DA48-840B-7AC8B5BC3A03}"/>
              </a:ext>
            </a:extLst>
          </p:cNvPr>
          <p:cNvSpPr/>
          <p:nvPr/>
        </p:nvSpPr>
        <p:spPr>
          <a:xfrm>
            <a:off x="0" y="-36691"/>
            <a:ext cx="18288000" cy="10287000"/>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8" name="Rectangle: Rounded Corners 17">
            <a:extLst>
              <a:ext uri="{FF2B5EF4-FFF2-40B4-BE49-F238E27FC236}">
                <a16:creationId xmlns:a16="http://schemas.microsoft.com/office/drawing/2014/main" id="{958CF0DB-64ED-6E5C-5A3F-D06FD101AD3A}"/>
              </a:ext>
            </a:extLst>
          </p:cNvPr>
          <p:cNvSpPr/>
          <p:nvPr/>
        </p:nvSpPr>
        <p:spPr>
          <a:xfrm>
            <a:off x="9338517" y="1455901"/>
            <a:ext cx="7499350" cy="7499350"/>
          </a:xfrm>
          <a:prstGeom prst="roundRect">
            <a:avLst>
              <a:gd name="adj" fmla="val 96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 name="Picture Placeholder 14" descr="A low angle view of a building&#10;&#10;Description automatically generated">
            <a:extLst>
              <a:ext uri="{FF2B5EF4-FFF2-40B4-BE49-F238E27FC236}">
                <a16:creationId xmlns:a16="http://schemas.microsoft.com/office/drawing/2014/main" id="{19E0EA08-8F26-DB8D-02C9-28D746A7A5C7}"/>
              </a:ext>
            </a:extLst>
          </p:cNvPr>
          <p:cNvPicPr>
            <a:picLocks noGrp="1" noChangeAspect="1"/>
          </p:cNvPicPr>
          <p:nvPr>
            <p:ph type="pic" sz="quarter" idx="26"/>
          </p:nvPr>
        </p:nvPicPr>
        <p:blipFill>
          <a:blip r:embed="rId3">
            <a:extLst>
              <a:ext uri="{28A0092B-C50C-407E-A947-70E740481C1C}">
                <a14:useLocalDpi xmlns:a14="http://schemas.microsoft.com/office/drawing/2010/main"/>
              </a:ext>
            </a:extLst>
          </a:blip>
          <a:srcRect/>
          <a:stretch>
            <a:fillRect/>
          </a:stretch>
        </p:blipFill>
        <p:spPr>
          <a:xfrm>
            <a:off x="9144000" y="1327499"/>
            <a:ext cx="7499350" cy="7499350"/>
          </a:xfrm>
        </p:spPr>
      </p:pic>
      <p:sp>
        <p:nvSpPr>
          <p:cNvPr id="6" name="Text Placeholder 5">
            <a:extLst>
              <a:ext uri="{FF2B5EF4-FFF2-40B4-BE49-F238E27FC236}">
                <a16:creationId xmlns:a16="http://schemas.microsoft.com/office/drawing/2014/main" id="{2048693E-912B-DA35-6F4F-9B1C48497EB8}"/>
              </a:ext>
            </a:extLst>
          </p:cNvPr>
          <p:cNvSpPr>
            <a:spLocks noGrp="1"/>
          </p:cNvSpPr>
          <p:nvPr>
            <p:ph type="body" sz="quarter" idx="156"/>
          </p:nvPr>
        </p:nvSpPr>
        <p:spPr>
          <a:xfrm>
            <a:off x="1805655" y="5616121"/>
            <a:ext cx="4570931" cy="574675"/>
          </a:xfrm>
        </p:spPr>
        <p:txBody>
          <a:bodyPr/>
          <a:lstStyle/>
          <a:p>
            <a:pPr fontAlgn="auto">
              <a:spcAft>
                <a:spcPts val="0"/>
              </a:spcAft>
              <a:defRPr/>
            </a:pPr>
            <a:r>
              <a:rPr lang="en-US" dirty="0">
                <a:solidFill>
                  <a:schemeClr val="bg1">
                    <a:lumMod val="95000"/>
                  </a:schemeClr>
                </a:solidFill>
              </a:rPr>
              <a:t>Get in touch</a:t>
            </a:r>
            <a:endParaRPr lang="en-GB" dirty="0">
              <a:solidFill>
                <a:schemeClr val="bg1">
                  <a:lumMod val="95000"/>
                </a:schemeClr>
              </a:solidFill>
            </a:endParaRPr>
          </a:p>
        </p:txBody>
      </p:sp>
      <p:sp>
        <p:nvSpPr>
          <p:cNvPr id="9" name="Text Placeholder 8">
            <a:extLst>
              <a:ext uri="{FF2B5EF4-FFF2-40B4-BE49-F238E27FC236}">
                <a16:creationId xmlns:a16="http://schemas.microsoft.com/office/drawing/2014/main" id="{D8FCF28C-03F0-DF40-A85E-5B37A88A3D34}"/>
              </a:ext>
            </a:extLst>
          </p:cNvPr>
          <p:cNvSpPr>
            <a:spLocks noGrp="1"/>
          </p:cNvSpPr>
          <p:nvPr>
            <p:ph type="body" sz="quarter" idx="164"/>
          </p:nvPr>
        </p:nvSpPr>
        <p:spPr>
          <a:xfrm>
            <a:off x="1805656" y="6735101"/>
            <a:ext cx="4956175" cy="274637"/>
          </a:xfrm>
        </p:spPr>
        <p:txBody>
          <a:bodyPr/>
          <a:lstStyle/>
          <a:p>
            <a:pPr fontAlgn="auto">
              <a:spcAft>
                <a:spcPts val="0"/>
              </a:spcAft>
              <a:defRPr/>
            </a:pPr>
            <a:r>
              <a:rPr lang="en-GB" dirty="0">
                <a:solidFill>
                  <a:schemeClr val="bg1"/>
                </a:solidFill>
              </a:rPr>
              <a:t>abca.uk</a:t>
            </a:r>
          </a:p>
        </p:txBody>
      </p:sp>
      <p:sp>
        <p:nvSpPr>
          <p:cNvPr id="10" name="Text Placeholder 9">
            <a:extLst>
              <a:ext uri="{FF2B5EF4-FFF2-40B4-BE49-F238E27FC236}">
                <a16:creationId xmlns:a16="http://schemas.microsoft.com/office/drawing/2014/main" id="{D8E56B3D-05D3-C446-6615-09C19F6D2CF3}"/>
              </a:ext>
            </a:extLst>
          </p:cNvPr>
          <p:cNvSpPr>
            <a:spLocks noGrp="1"/>
          </p:cNvSpPr>
          <p:nvPr>
            <p:ph type="body" sz="quarter" idx="165"/>
          </p:nvPr>
        </p:nvSpPr>
        <p:spPr>
          <a:xfrm>
            <a:off x="1805656" y="7203413"/>
            <a:ext cx="4956175" cy="274638"/>
          </a:xfrm>
        </p:spPr>
        <p:txBody>
          <a:bodyPr/>
          <a:lstStyle/>
          <a:p>
            <a:pPr fontAlgn="auto">
              <a:spcAft>
                <a:spcPts val="0"/>
              </a:spcAft>
              <a:defRPr/>
            </a:pPr>
            <a:r>
              <a:rPr lang="en-GB" dirty="0">
                <a:solidFill>
                  <a:schemeClr val="bg1"/>
                </a:solidFill>
              </a:rPr>
              <a:t>admin@abca.uk</a:t>
            </a:r>
          </a:p>
        </p:txBody>
      </p:sp>
      <p:pic>
        <p:nvPicPr>
          <p:cNvPr id="19" name="Picture 18">
            <a:extLst>
              <a:ext uri="{FF2B5EF4-FFF2-40B4-BE49-F238E27FC236}">
                <a16:creationId xmlns:a16="http://schemas.microsoft.com/office/drawing/2014/main" id="{722790D9-7274-592A-9858-4EDA80A7D027}"/>
              </a:ext>
            </a:extLst>
          </p:cNvPr>
          <p:cNvPicPr>
            <a:picLocks noChangeAspect="1"/>
          </p:cNvPicPr>
          <p:nvPr/>
        </p:nvPicPr>
        <p:blipFill>
          <a:blip r:embed="rId4"/>
          <a:stretch>
            <a:fillRect/>
          </a:stretch>
        </p:blipFill>
        <p:spPr>
          <a:xfrm>
            <a:off x="1805656" y="1537535"/>
            <a:ext cx="3793432" cy="1291729"/>
          </a:xfrm>
          <a:prstGeom prst="rect">
            <a:avLst/>
          </a:prstGeom>
        </p:spPr>
      </p:pic>
      <p:pic>
        <p:nvPicPr>
          <p:cNvPr id="27" name="Picture 26">
            <a:extLst>
              <a:ext uri="{FF2B5EF4-FFF2-40B4-BE49-F238E27FC236}">
                <a16:creationId xmlns:a16="http://schemas.microsoft.com/office/drawing/2014/main" id="{18D5237A-E755-6249-B7C8-4934871B321F}"/>
              </a:ext>
            </a:extLst>
          </p:cNvPr>
          <p:cNvPicPr>
            <a:picLocks noChangeAspect="1"/>
          </p:cNvPicPr>
          <p:nvPr/>
        </p:nvPicPr>
        <p:blipFill>
          <a:blip r:embed="rId5"/>
          <a:stretch>
            <a:fillRect/>
          </a:stretch>
        </p:blipFill>
        <p:spPr>
          <a:xfrm>
            <a:off x="0" y="9141336"/>
            <a:ext cx="18288000" cy="1140901"/>
          </a:xfrm>
          <a:prstGeom prst="rect">
            <a:avLst/>
          </a:prstGeom>
        </p:spPr>
      </p:pic>
      <p:sp>
        <p:nvSpPr>
          <p:cNvPr id="4" name="Text Placeholder 9">
            <a:extLst>
              <a:ext uri="{FF2B5EF4-FFF2-40B4-BE49-F238E27FC236}">
                <a16:creationId xmlns:a16="http://schemas.microsoft.com/office/drawing/2014/main" id="{95615BD6-1C5E-6B87-1E8C-7387A1048621}"/>
              </a:ext>
            </a:extLst>
          </p:cNvPr>
          <p:cNvSpPr txBox="1">
            <a:spLocks/>
          </p:cNvSpPr>
          <p:nvPr/>
        </p:nvSpPr>
        <p:spPr>
          <a:xfrm>
            <a:off x="2229481" y="7702863"/>
            <a:ext cx="7143828" cy="297067"/>
          </a:xfrm>
          <a:prstGeom prst="rect">
            <a:avLst/>
          </a:prstGeom>
        </p:spPr>
        <p:txBody>
          <a:bodyPr anchor="t"/>
          <a:lstStyle>
            <a:lvl1pPr marL="0" indent="-228600" algn="l" rtl="0" fontAlgn="base">
              <a:lnSpc>
                <a:spcPct val="80000"/>
              </a:lnSpc>
              <a:spcBef>
                <a:spcPts val="1000"/>
              </a:spcBef>
              <a:spcAft>
                <a:spcPct val="0"/>
              </a:spcAft>
              <a:buFont typeface="Arial" panose="020B0604020202020204" pitchFamily="34" charset="0"/>
              <a:buNone/>
              <a:defRPr sz="1800" b="0" i="0" kern="500" spc="0" baseline="0">
                <a:solidFill>
                  <a:schemeClr val="tx1"/>
                </a:solidFill>
                <a:latin typeface="Montserrat SemiBold" panose="00000700000000000000" pitchFamily="2" charset="0"/>
                <a:ea typeface="Gowun Dodum" pitchFamily="2" charset="-127"/>
                <a:cs typeface="Poppins SemiBold" panose="00000700000000000000"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fontAlgn="auto" hangingPunct="1">
              <a:spcAft>
                <a:spcPts val="0"/>
              </a:spcAft>
              <a:defRPr/>
            </a:pPr>
            <a:r>
              <a:rPr lang="en-GB" dirty="0">
                <a:solidFill>
                  <a:schemeClr val="bg1"/>
                </a:solidFill>
              </a:rPr>
              <a:t>Association of Building Control Approvers (ABCA)</a:t>
            </a:r>
          </a:p>
          <a:p>
            <a:pPr defTabSz="914400" eaLnBrk="1" fontAlgn="auto" hangingPunct="1">
              <a:spcAft>
                <a:spcPts val="0"/>
              </a:spcAft>
              <a:defRPr/>
            </a:pPr>
            <a:endParaRPr lang="en-GB" dirty="0">
              <a:solidFill>
                <a:schemeClr val="bg1"/>
              </a:solidFill>
            </a:endParaRPr>
          </a:p>
        </p:txBody>
      </p:sp>
      <p:pic>
        <p:nvPicPr>
          <p:cNvPr id="30" name="Picture 29">
            <a:extLst>
              <a:ext uri="{FF2B5EF4-FFF2-40B4-BE49-F238E27FC236}">
                <a16:creationId xmlns:a16="http://schemas.microsoft.com/office/drawing/2014/main" id="{0874BC92-A7FF-F0DC-2B0C-4A47C7512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419" y="7693666"/>
            <a:ext cx="273062" cy="2730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Level A criteria</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262129" y="2550017"/>
            <a:ext cx="14913735" cy="6697014"/>
          </a:xfrm>
        </p:spPr>
        <p:txBody>
          <a:bodyPr/>
          <a:lstStyle/>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Demonstrate awareness of principals of law including:-</a:t>
            </a:r>
          </a:p>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 skills, knowledge, experience and behaviours </a:t>
            </a:r>
          </a:p>
          <a:p>
            <a:pPr>
              <a:lnSpc>
                <a:spcPct val="107000"/>
              </a:lnSpc>
              <a:spcAft>
                <a:spcPts val="800"/>
              </a:spcAft>
            </a:pPr>
            <a:r>
              <a:rPr lang="en-GB" sz="3600" kern="100" dirty="0">
                <a:effectLst/>
                <a:latin typeface="Calibri" panose="020F0502020204030204" pitchFamily="34" charset="0"/>
                <a:ea typeface="Calibri" panose="020F0502020204030204" pitchFamily="34" charset="0"/>
                <a:cs typeface="Times New Roman" panose="02020603050405020304" pitchFamily="18" charset="0"/>
              </a:rPr>
              <a:t>competence criteria –  </a:t>
            </a:r>
          </a:p>
          <a:p>
            <a:pPr>
              <a:lnSpc>
                <a:spcPct val="107000"/>
              </a:lnSpc>
              <a:spcAft>
                <a:spcPts val="800"/>
              </a:spcAft>
            </a:pPr>
            <a:r>
              <a:rPr lang="en-GB" sz="3600" kern="100" dirty="0">
                <a:effectLst/>
                <a:latin typeface="Calibri" panose="020F0502020204030204" pitchFamily="34" charset="0"/>
                <a:ea typeface="Calibri" panose="020F0502020204030204" pitchFamily="34" charset="0"/>
                <a:cs typeface="Times New Roman" panose="02020603050405020304" pitchFamily="18" charset="0"/>
              </a:rPr>
              <a:t>Principles of law include; </a:t>
            </a:r>
          </a:p>
          <a:p>
            <a:pPr marL="342900" lvl="0" indent="-342900">
              <a:lnSpc>
                <a:spcPct val="107000"/>
              </a:lnSpc>
              <a:buFont typeface="Calibri" panose="020F0502020204030204" pitchFamily="34" charset="0"/>
              <a:buChar char="•"/>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Review of building control related law; purpose, creation, development, including primary and secondary legislation, how organisational policies, procedures, and consultation relate to the application of the law. </a:t>
            </a:r>
          </a:p>
          <a:p>
            <a:pPr marL="342900" lvl="0" indent="-342900">
              <a:lnSpc>
                <a:spcPct val="107000"/>
              </a:lnSpc>
              <a:buFont typeface="Calibri" panose="020F0502020204030204" pitchFamily="34" charset="0"/>
              <a:buChar char="•"/>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How individual and organisational duties in design, construction, inspection, compliance, and enforcement support safe, sustainable buildings. </a:t>
            </a:r>
          </a:p>
          <a:p>
            <a:pPr marL="342900" lvl="0" indent="-342900">
              <a:lnSpc>
                <a:spcPct val="107000"/>
              </a:lnSpc>
              <a:buFont typeface="Calibri" panose="020F0502020204030204" pitchFamily="34" charset="0"/>
              <a:buChar char="•"/>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The legal status of other documents, such as Approved Documents and guidance</a:t>
            </a:r>
          </a:p>
          <a:p>
            <a:pPr marL="342900" lvl="0" indent="-342900">
              <a:lnSpc>
                <a:spcPct val="107000"/>
              </a:lnSpc>
              <a:spcAft>
                <a:spcPts val="800"/>
              </a:spcAft>
              <a:buFont typeface="Calibri" panose="020F0502020204030204" pitchFamily="34" charset="0"/>
              <a:buChar char="•"/>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How the law, legal matters and behaviours are applied to achieve compliance, </a:t>
            </a:r>
          </a:p>
          <a:p>
            <a:endParaRPr lang="en-GB" dirty="0"/>
          </a:p>
        </p:txBody>
      </p:sp>
    </p:spTree>
    <p:extLst>
      <p:ext uri="{BB962C8B-B14F-4D97-AF65-F5344CB8AC3E}">
        <p14:creationId xmlns:p14="http://schemas.microsoft.com/office/powerpoint/2010/main" val="406595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Level B</a:t>
            </a:r>
          </a:p>
          <a:p>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3358911"/>
            <a:ext cx="11492340" cy="5343703"/>
          </a:xfrm>
        </p:spPr>
        <p:txBody>
          <a:bodyPr/>
          <a:lstStyle/>
          <a:p>
            <a:pPr>
              <a:lnSpc>
                <a:spcPct val="107000"/>
              </a:lnSpc>
              <a:spcAft>
                <a:spcPts val="800"/>
              </a:spcAft>
            </a:pPr>
            <a:r>
              <a:rPr lang="en-GB" sz="3600" kern="100" dirty="0">
                <a:effectLst/>
                <a:latin typeface="Calibri" panose="020F0502020204030204" pitchFamily="34" charset="0"/>
                <a:ea typeface="Calibri" panose="020F0502020204030204" pitchFamily="34" charset="0"/>
                <a:cs typeface="Times New Roman" panose="02020603050405020304" pitchFamily="18" charset="0"/>
              </a:rPr>
              <a:t>Level B competence criteria – appreciation of:</a:t>
            </a:r>
          </a:p>
          <a:p>
            <a:pPr>
              <a:lnSpc>
                <a:spcPct val="107000"/>
              </a:lnSpc>
              <a:spcAft>
                <a:spcPts val="800"/>
              </a:spcAft>
            </a:pPr>
            <a:r>
              <a:rPr lang="en-GB" sz="3600" kern="100" dirty="0">
                <a:effectLst/>
                <a:latin typeface="Calibri" panose="020F0502020204030204" pitchFamily="34" charset="0"/>
                <a:ea typeface="Calibri" panose="020F0502020204030204" pitchFamily="34" charset="0"/>
                <a:cs typeface="Times New Roman" panose="02020603050405020304" pitchFamily="18" charset="0"/>
              </a:rPr>
              <a:t>• level A criteria </a:t>
            </a:r>
          </a:p>
          <a:p>
            <a:pPr>
              <a:lnSpc>
                <a:spcPct val="107000"/>
              </a:lnSpc>
              <a:spcAft>
                <a:spcPts val="800"/>
              </a:spcAft>
            </a:pPr>
            <a:r>
              <a:rPr lang="en-GB" sz="3600" kern="100" dirty="0">
                <a:effectLst/>
                <a:latin typeface="Calibri" panose="020F0502020204030204" pitchFamily="34" charset="0"/>
                <a:ea typeface="Calibri" panose="020F0502020204030204" pitchFamily="34" charset="0"/>
                <a:cs typeface="Times New Roman" panose="02020603050405020304" pitchFamily="18" charset="0"/>
              </a:rPr>
              <a:t>• how the law interacts with the building control functions, including both restricted activities and functions and non-restricted building control activities. </a:t>
            </a:r>
          </a:p>
          <a:p>
            <a:pPr marL="114300" indent="-342900">
              <a:buFont typeface="+mj-lt"/>
              <a:buAutoNum type="arabicPeriod"/>
            </a:pPr>
            <a:endParaRPr lang="en-GB" dirty="0"/>
          </a:p>
        </p:txBody>
      </p:sp>
    </p:spTree>
    <p:extLst>
      <p:ext uri="{BB962C8B-B14F-4D97-AF65-F5344CB8AC3E}">
        <p14:creationId xmlns:p14="http://schemas.microsoft.com/office/powerpoint/2010/main" val="285597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Level C</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2928396"/>
            <a:ext cx="12418315" cy="5484852"/>
          </a:xfrm>
        </p:spPr>
        <p:txBody>
          <a:bodyPr/>
          <a:lstStyle/>
          <a:p>
            <a:pPr>
              <a:lnSpc>
                <a:spcPct val="107000"/>
              </a:lnSpc>
              <a:spcAft>
                <a:spcPts val="800"/>
              </a:spcAft>
            </a:pPr>
            <a:r>
              <a:rPr lang="en-GB" sz="2800" b="1" kern="100" dirty="0">
                <a:effectLst/>
                <a:latin typeface="Calibri" panose="020F0502020204030204" pitchFamily="34" charset="0"/>
                <a:ea typeface="Calibri" panose="020F0502020204030204" pitchFamily="34" charset="0"/>
                <a:cs typeface="Times New Roman" panose="02020603050405020304" pitchFamily="18" charset="0"/>
              </a:rPr>
              <a:t>Level C competence criteria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understanding of: </a:t>
            </a: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level A and B criteria </a:t>
            </a: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how to apply the law to secure compliance when undertaking building control activities, including plans assessment and inspections </a:t>
            </a: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The enforcement powers available: their extent and limitations, when and how to apply them to secure compliance</a:t>
            </a: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How the application of personal, technical and professional skills (relating to law) enhances the carrying out of building control activities and functions </a:t>
            </a:r>
          </a:p>
          <a:p>
            <a:endParaRPr lang="en-GB" dirty="0"/>
          </a:p>
        </p:txBody>
      </p:sp>
    </p:spTree>
    <p:extLst>
      <p:ext uri="{BB962C8B-B14F-4D97-AF65-F5344CB8AC3E}">
        <p14:creationId xmlns:p14="http://schemas.microsoft.com/office/powerpoint/2010/main" val="368610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Level D</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6" y="2836215"/>
            <a:ext cx="12823430" cy="5343703"/>
          </a:xfrm>
        </p:spPr>
        <p:txBody>
          <a:bodyPr/>
          <a:lstStyle/>
          <a:p>
            <a:pPr>
              <a:lnSpc>
                <a:spcPct val="107000"/>
              </a:lnSpc>
              <a:spcAft>
                <a:spcPts val="800"/>
              </a:spcAft>
            </a:pPr>
            <a:r>
              <a:rPr lang="en-GB" sz="4000" b="1" kern="100" dirty="0">
                <a:effectLst/>
                <a:latin typeface="Calibri" panose="020F0502020204030204" pitchFamily="34" charset="0"/>
                <a:ea typeface="Calibri" panose="020F0502020204030204" pitchFamily="34" charset="0"/>
                <a:cs typeface="Times New Roman" panose="02020603050405020304" pitchFamily="18" charset="0"/>
              </a:rPr>
              <a:t>Level D competence criteria </a:t>
            </a: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comprehensive understanding of: </a:t>
            </a:r>
          </a:p>
          <a:p>
            <a:pPr>
              <a:lnSpc>
                <a:spcPct val="107000"/>
              </a:lnSpc>
              <a:spcAft>
                <a:spcPts val="800"/>
              </a:spcAft>
            </a:pP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level A, B and C criteria </a:t>
            </a:r>
          </a:p>
          <a:p>
            <a:pPr>
              <a:lnSpc>
                <a:spcPct val="107000"/>
              </a:lnSpc>
              <a:spcAft>
                <a:spcPts val="800"/>
              </a:spcAft>
            </a:pP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application of relevant legislation to non-standard buildings and HRBs</a:t>
            </a:r>
          </a:p>
          <a:p>
            <a:endParaRPr lang="en-GB" dirty="0"/>
          </a:p>
        </p:txBody>
      </p:sp>
    </p:spTree>
    <p:extLst>
      <p:ext uri="{BB962C8B-B14F-4D97-AF65-F5344CB8AC3E}">
        <p14:creationId xmlns:p14="http://schemas.microsoft.com/office/powerpoint/2010/main" val="230654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5D7F000-0CDE-4030-AB9C-5B677CC4179F}"/>
              </a:ext>
            </a:extLst>
          </p:cNvPr>
          <p:cNvSpPr>
            <a:spLocks noGrp="1"/>
          </p:cNvSpPr>
          <p:nvPr>
            <p:ph type="body" sz="quarter" idx="156"/>
          </p:nvPr>
        </p:nvSpPr>
        <p:spPr>
          <a:xfrm>
            <a:off x="1077766" y="1481070"/>
            <a:ext cx="6350000" cy="2384150"/>
          </a:xfrm>
        </p:spPr>
        <p:txBody>
          <a:bodyPr/>
          <a:lstStyle/>
          <a:p>
            <a:r>
              <a:rPr lang="en-US" dirty="0"/>
              <a:t>Main Legislation</a:t>
            </a:r>
            <a:endParaRPr lang="en-GB" dirty="0"/>
          </a:p>
        </p:txBody>
      </p:sp>
      <p:sp>
        <p:nvSpPr>
          <p:cNvPr id="16" name="Text Placeholder 2">
            <a:extLst>
              <a:ext uri="{FF2B5EF4-FFF2-40B4-BE49-F238E27FC236}">
                <a16:creationId xmlns:a16="http://schemas.microsoft.com/office/drawing/2014/main" id="{94F50F2A-0CFD-F759-4763-A645D5C8CBAF}"/>
              </a:ext>
            </a:extLst>
          </p:cNvPr>
          <p:cNvSpPr>
            <a:spLocks noGrp="1"/>
          </p:cNvSpPr>
          <p:nvPr>
            <p:ph type="body" sz="quarter" idx="157"/>
          </p:nvPr>
        </p:nvSpPr>
        <p:spPr>
          <a:xfrm>
            <a:off x="154277" y="2550419"/>
            <a:ext cx="10445035" cy="7507288"/>
          </a:xfrm>
        </p:spPr>
        <p:txBody>
          <a:bodyPr/>
          <a:lstStyle/>
          <a:p>
            <a:pPr marL="114300" indent="-342900">
              <a:buFont typeface="+mj-lt"/>
              <a:buAutoNum type="arabicPeriod"/>
            </a:pPr>
            <a:r>
              <a:rPr lang="en-US" sz="3200" dirty="0"/>
              <a:t>The Building safety Act 1922 and secondary legislation.</a:t>
            </a:r>
          </a:p>
          <a:p>
            <a:pPr marL="114300" indent="-342900">
              <a:buFont typeface="+mj-lt"/>
              <a:buAutoNum type="arabicPeriod"/>
            </a:pPr>
            <a:r>
              <a:rPr lang="en-US" sz="3200" dirty="0"/>
              <a:t>The Building Act 1984 and secondary legislation.</a:t>
            </a:r>
          </a:p>
          <a:p>
            <a:pPr marL="114300" indent="-342900">
              <a:buFont typeface="+mj-lt"/>
              <a:buAutoNum type="arabicPeriod"/>
            </a:pPr>
            <a:r>
              <a:rPr lang="en-US" sz="3200" dirty="0"/>
              <a:t>The Building regulations 2010 and Associated approved documents.</a:t>
            </a:r>
          </a:p>
          <a:p>
            <a:pPr marL="114300" indent="-342900">
              <a:buFont typeface="+mj-lt"/>
              <a:buAutoNum type="arabicPeriod"/>
            </a:pPr>
            <a:r>
              <a:rPr lang="en-US" sz="3200" dirty="0"/>
              <a:t>The Fire Safety Act 2010</a:t>
            </a:r>
          </a:p>
          <a:p>
            <a:pPr marL="114300" indent="-342900">
              <a:buFont typeface="+mj-lt"/>
              <a:buAutoNum type="arabicPeriod"/>
            </a:pPr>
            <a:r>
              <a:rPr lang="en-US" sz="3200" dirty="0"/>
              <a:t>The regulatory Reform (Fire Safety) Order 2005</a:t>
            </a:r>
          </a:p>
          <a:p>
            <a:pPr marL="114300" indent="-342900">
              <a:buFont typeface="+mj-lt"/>
              <a:buAutoNum type="arabicPeriod"/>
            </a:pPr>
            <a:r>
              <a:rPr lang="en-US" sz="3200" dirty="0"/>
              <a:t>Fire Safety(England) Regulations 2022</a:t>
            </a:r>
          </a:p>
          <a:p>
            <a:pPr marL="114300" indent="-342900">
              <a:buFont typeface="+mj-lt"/>
              <a:buAutoNum type="arabicPeriod"/>
            </a:pPr>
            <a:r>
              <a:rPr lang="en-US" sz="3200" dirty="0"/>
              <a:t>The Building (Approved Inspectors </a:t>
            </a:r>
            <a:r>
              <a:rPr lang="en-US" sz="3200" dirty="0" err="1"/>
              <a:t>etc</a:t>
            </a:r>
            <a:r>
              <a:rPr lang="en-US" sz="3200" dirty="0"/>
              <a:t>) Regulations 2010</a:t>
            </a:r>
          </a:p>
          <a:p>
            <a:pPr marL="114300" indent="-342900">
              <a:buFont typeface="+mj-lt"/>
              <a:buAutoNum type="arabicPeriod"/>
            </a:pPr>
            <a:endParaRPr lang="en-US" sz="3200" dirty="0"/>
          </a:p>
          <a:p>
            <a:pPr marL="114300" indent="-342900">
              <a:buFont typeface="+mj-lt"/>
              <a:buAutoNum type="arabicPeriod"/>
            </a:pPr>
            <a:endParaRPr lang="en-GB" dirty="0"/>
          </a:p>
        </p:txBody>
      </p:sp>
    </p:spTree>
    <p:extLst>
      <p:ext uri="{BB962C8B-B14F-4D97-AF65-F5344CB8AC3E}">
        <p14:creationId xmlns:p14="http://schemas.microsoft.com/office/powerpoint/2010/main" val="69990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D83820-5ED7-BC19-333C-82407296B3BF}"/>
              </a:ext>
            </a:extLst>
          </p:cNvPr>
          <p:cNvSpPr>
            <a:spLocks noGrp="1"/>
          </p:cNvSpPr>
          <p:nvPr>
            <p:ph type="body" sz="quarter" idx="156"/>
          </p:nvPr>
        </p:nvSpPr>
        <p:spPr>
          <a:xfrm>
            <a:off x="1077766" y="1262130"/>
            <a:ext cx="6350000" cy="914400"/>
          </a:xfrm>
        </p:spPr>
        <p:txBody>
          <a:bodyPr/>
          <a:lstStyle/>
          <a:p>
            <a:r>
              <a:rPr lang="en-US" dirty="0"/>
              <a:t>Other relevant Legislation.</a:t>
            </a:r>
            <a:endParaRPr lang="en-GB" dirty="0"/>
          </a:p>
        </p:txBody>
      </p:sp>
      <p:sp>
        <p:nvSpPr>
          <p:cNvPr id="7" name="Text Placeholder 6">
            <a:extLst>
              <a:ext uri="{FF2B5EF4-FFF2-40B4-BE49-F238E27FC236}">
                <a16:creationId xmlns:a16="http://schemas.microsoft.com/office/drawing/2014/main" id="{04DB376A-C511-80D1-3180-F14305A5720E}"/>
              </a:ext>
            </a:extLst>
          </p:cNvPr>
          <p:cNvSpPr>
            <a:spLocks noGrp="1"/>
          </p:cNvSpPr>
          <p:nvPr>
            <p:ph type="body" sz="quarter" idx="157"/>
          </p:nvPr>
        </p:nvSpPr>
        <p:spPr>
          <a:xfrm>
            <a:off x="1077765" y="3979572"/>
            <a:ext cx="14415519" cy="5718220"/>
          </a:xfrm>
        </p:spPr>
        <p:txBody>
          <a:bodyPr/>
          <a:lstStyle/>
          <a:p>
            <a:pPr marL="114300" indent="-342900">
              <a:buFont typeface="+mj-lt"/>
              <a:buAutoNum type="arabicPeriod"/>
            </a:pPr>
            <a:r>
              <a:rPr lang="en-US" sz="4000" dirty="0"/>
              <a:t>Relevant Property and Land Law  </a:t>
            </a:r>
            <a:r>
              <a:rPr lang="en-US" sz="2400" dirty="0"/>
              <a:t>Party wall Act</a:t>
            </a:r>
            <a:endParaRPr lang="en-US" sz="4000" dirty="0"/>
          </a:p>
          <a:p>
            <a:pPr marL="114300" indent="-342900">
              <a:buFont typeface="+mj-lt"/>
              <a:buAutoNum type="arabicPeriod"/>
            </a:pPr>
            <a:r>
              <a:rPr lang="en-US" sz="4000" dirty="0"/>
              <a:t>Data protection Legislation    </a:t>
            </a:r>
            <a:r>
              <a:rPr lang="en-US" sz="2400" dirty="0"/>
              <a:t>GDPR</a:t>
            </a:r>
          </a:p>
          <a:p>
            <a:pPr marL="114300" indent="-342900">
              <a:buFont typeface="+mj-lt"/>
              <a:buAutoNum type="arabicPeriod"/>
            </a:pPr>
            <a:r>
              <a:rPr lang="en-US" sz="4000" dirty="0"/>
              <a:t>The Defective Premises Act 1972</a:t>
            </a:r>
          </a:p>
          <a:p>
            <a:pPr marL="114300" indent="-342900">
              <a:buFont typeface="+mj-lt"/>
              <a:buAutoNum type="arabicPeriod"/>
            </a:pPr>
            <a:r>
              <a:rPr lang="en-US" sz="4000" dirty="0"/>
              <a:t>The Safety of Sports Grounds Act 1975</a:t>
            </a:r>
          </a:p>
          <a:p>
            <a:pPr marL="114300" indent="-342900">
              <a:buFont typeface="+mj-lt"/>
              <a:buAutoNum type="arabicPeriod"/>
            </a:pPr>
            <a:r>
              <a:rPr lang="en-US" sz="4000" dirty="0"/>
              <a:t>Fire Safety and Safety of Sports Grounds Act 1987</a:t>
            </a:r>
            <a:endParaRPr lang="en-GB" sz="4000" dirty="0"/>
          </a:p>
        </p:txBody>
      </p:sp>
    </p:spTree>
    <p:extLst>
      <p:ext uri="{BB962C8B-B14F-4D97-AF65-F5344CB8AC3E}">
        <p14:creationId xmlns:p14="http://schemas.microsoft.com/office/powerpoint/2010/main" val="276105458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38519</TotalTime>
  <Words>2237</Words>
  <Application>Microsoft Office PowerPoint</Application>
  <PresentationFormat>Custom</PresentationFormat>
  <Paragraphs>258</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Calibri</vt:lpstr>
      <vt:lpstr>Calibri Light</vt:lpstr>
      <vt:lpstr>Cambria</vt:lpstr>
      <vt:lpstr>Josefin Sans</vt:lpstr>
      <vt:lpstr>Montserrat</vt:lpstr>
      <vt:lpstr>Montserrat Medium</vt:lpstr>
      <vt:lpstr>Montserrat SemiBold</vt:lpstr>
      <vt:lpstr>Symbol</vt:lpstr>
      <vt:lpstr>Times New Roman</vt:lpstr>
      <vt:lpstr>Work Sans</vt:lpstr>
      <vt:lpstr>Work Sans Medium</vt:lpstr>
      <vt:lpstr>Work Sans SemiBold</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Clare Edwards-Smith</cp:lastModifiedBy>
  <cp:revision>8229</cp:revision>
  <dcterms:created xsi:type="dcterms:W3CDTF">2021-03-03T11:29:27Z</dcterms:created>
  <dcterms:modified xsi:type="dcterms:W3CDTF">2024-03-08T16:01:35Z</dcterms:modified>
</cp:coreProperties>
</file>